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82" r:id="rId4"/>
    <p:sldId id="320" r:id="rId5"/>
    <p:sldId id="276" r:id="rId6"/>
    <p:sldId id="277" r:id="rId7"/>
    <p:sldId id="280" r:id="rId8"/>
    <p:sldId id="316" r:id="rId9"/>
    <p:sldId id="317" r:id="rId10"/>
    <p:sldId id="332" r:id="rId11"/>
    <p:sldId id="291" r:id="rId12"/>
    <p:sldId id="329" r:id="rId13"/>
    <p:sldId id="330" r:id="rId14"/>
    <p:sldId id="331" r:id="rId15"/>
    <p:sldId id="323" r:id="rId16"/>
    <p:sldId id="322" r:id="rId17"/>
    <p:sldId id="321" r:id="rId18"/>
    <p:sldId id="324" r:id="rId19"/>
    <p:sldId id="325" r:id="rId20"/>
    <p:sldId id="315" r:id="rId21"/>
    <p:sldId id="326" r:id="rId22"/>
    <p:sldId id="319" r:id="rId23"/>
    <p:sldId id="327" r:id="rId24"/>
    <p:sldId id="333" r:id="rId25"/>
    <p:sldId id="334" r:id="rId26"/>
    <p:sldId id="293" r:id="rId27"/>
  </p:sldIdLst>
  <p:sldSz cx="12192000" cy="6858000"/>
  <p:notesSz cx="6858000" cy="9144000"/>
  <p:embeddedFontLst>
    <p:embeddedFont>
      <p:font typeface="Helvetica Neue" panose="02000503000000020004" pitchFamily="2" charset="0"/>
      <p:regular r:id="rId29"/>
      <p:bold r:id="rId30"/>
      <p:italic r:id="rId31"/>
      <p:boldItalic r:id="rId32"/>
    </p:embeddedFont>
    <p:embeddedFont>
      <p:font typeface="Krona One" panose="02010605030500060004" pitchFamily="2" charset="77"/>
      <p:regular r:id="rId33"/>
    </p:embeddedFont>
    <p:embeddedFont>
      <p:font typeface="Play" pitchFamily="2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1" roundtripDataSignature="AMtx7mh4ms8nuUKJNjI+TvwCPNGvsPvz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9"/>
    <p:restoredTop sz="94681"/>
  </p:normalViewPr>
  <p:slideViewPr>
    <p:cSldViewPr snapToGrid="0">
      <p:cViewPr varScale="1">
        <p:scale>
          <a:sx n="103" d="100"/>
          <a:sy n="103" d="100"/>
        </p:scale>
        <p:origin x="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72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8e8ee548b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348e8ee548b_0_5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348e8ee548b_0_5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FAB1282C-036D-5CC2-9B24-D0337253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8e8ee548b_0_926:notes">
            <a:extLst>
              <a:ext uri="{FF2B5EF4-FFF2-40B4-BE49-F238E27FC236}">
                <a16:creationId xmlns:a16="http://schemas.microsoft.com/office/drawing/2014/main" id="{71ACD2DC-A552-0270-A164-32A4149450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48e8ee548b_0_926:notes">
            <a:extLst>
              <a:ext uri="{FF2B5EF4-FFF2-40B4-BE49-F238E27FC236}">
                <a16:creationId xmlns:a16="http://schemas.microsoft.com/office/drawing/2014/main" id="{4809EA0A-9E67-401C-4A95-1C60F74C1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9559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D35FAC7E-CA9A-1577-A199-44BFBCFBB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4:notes">
            <a:extLst>
              <a:ext uri="{FF2B5EF4-FFF2-40B4-BE49-F238E27FC236}">
                <a16:creationId xmlns:a16="http://schemas.microsoft.com/office/drawing/2014/main" id="{F5E18958-9CA4-5620-8EB7-CDBB53982A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24:notes">
            <a:extLst>
              <a:ext uri="{FF2B5EF4-FFF2-40B4-BE49-F238E27FC236}">
                <a16:creationId xmlns:a16="http://schemas.microsoft.com/office/drawing/2014/main" id="{E43D9457-31FD-9523-8B7F-F776C3E493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1209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FF938364-3259-176D-5666-28C84F581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4:notes">
            <a:extLst>
              <a:ext uri="{FF2B5EF4-FFF2-40B4-BE49-F238E27FC236}">
                <a16:creationId xmlns:a16="http://schemas.microsoft.com/office/drawing/2014/main" id="{8B6FA589-5BF2-8C17-4637-4CC80E6A6A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24:notes">
            <a:extLst>
              <a:ext uri="{FF2B5EF4-FFF2-40B4-BE49-F238E27FC236}">
                <a16:creationId xmlns:a16="http://schemas.microsoft.com/office/drawing/2014/main" id="{74276ED6-0E9E-C29F-2A0C-63C45533DD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671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1B7466C5-A6F9-6806-1EFD-E1BB7DA64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4:notes">
            <a:extLst>
              <a:ext uri="{FF2B5EF4-FFF2-40B4-BE49-F238E27FC236}">
                <a16:creationId xmlns:a16="http://schemas.microsoft.com/office/drawing/2014/main" id="{38853314-4E1B-AC4C-5BB7-384AB065F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24:notes">
            <a:extLst>
              <a:ext uri="{FF2B5EF4-FFF2-40B4-BE49-F238E27FC236}">
                <a16:creationId xmlns:a16="http://schemas.microsoft.com/office/drawing/2014/main" id="{858EF926-2517-4862-EB02-A3F0933B9A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4982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9283E7A3-DAC4-96C3-1C46-B5EE08EE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4:notes">
            <a:extLst>
              <a:ext uri="{FF2B5EF4-FFF2-40B4-BE49-F238E27FC236}">
                <a16:creationId xmlns:a16="http://schemas.microsoft.com/office/drawing/2014/main" id="{F4F6C0B7-A933-9976-B3A2-14357F22BF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24:notes">
            <a:extLst>
              <a:ext uri="{FF2B5EF4-FFF2-40B4-BE49-F238E27FC236}">
                <a16:creationId xmlns:a16="http://schemas.microsoft.com/office/drawing/2014/main" id="{9384B570-E51B-630D-CBBC-FEF1569882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7116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2911A997-0A6E-F2A3-0B06-250805863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4:notes">
            <a:extLst>
              <a:ext uri="{FF2B5EF4-FFF2-40B4-BE49-F238E27FC236}">
                <a16:creationId xmlns:a16="http://schemas.microsoft.com/office/drawing/2014/main" id="{6FEDC735-413E-5B4A-7D54-F792621449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24:notes">
            <a:extLst>
              <a:ext uri="{FF2B5EF4-FFF2-40B4-BE49-F238E27FC236}">
                <a16:creationId xmlns:a16="http://schemas.microsoft.com/office/drawing/2014/main" id="{0943A46C-7157-0654-DCA3-52EE09DDC6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7387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15D6C685-FDC5-5D3B-17CA-194EAE5CF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4:notes">
            <a:extLst>
              <a:ext uri="{FF2B5EF4-FFF2-40B4-BE49-F238E27FC236}">
                <a16:creationId xmlns:a16="http://schemas.microsoft.com/office/drawing/2014/main" id="{3C7C953E-C386-0269-4172-F3EE584EC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24:notes">
            <a:extLst>
              <a:ext uri="{FF2B5EF4-FFF2-40B4-BE49-F238E27FC236}">
                <a16:creationId xmlns:a16="http://schemas.microsoft.com/office/drawing/2014/main" id="{1695FADE-8E2F-EE31-A6E6-EF12C05667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7099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04F1D000-39F5-045C-A437-6932AA78F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8e8ee548b_0_926:notes">
            <a:extLst>
              <a:ext uri="{FF2B5EF4-FFF2-40B4-BE49-F238E27FC236}">
                <a16:creationId xmlns:a16="http://schemas.microsoft.com/office/drawing/2014/main" id="{B74458E5-0F3A-E639-BFE7-F96A0F8E32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48e8ee548b_0_926:notes">
            <a:extLst>
              <a:ext uri="{FF2B5EF4-FFF2-40B4-BE49-F238E27FC236}">
                <a16:creationId xmlns:a16="http://schemas.microsoft.com/office/drawing/2014/main" id="{971D7BC7-6069-A8CD-3BE4-5AC9A31780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5681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F083E18B-D3B7-88BC-F989-F8FE714E9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8e8ee548b_0_926:notes">
            <a:extLst>
              <a:ext uri="{FF2B5EF4-FFF2-40B4-BE49-F238E27FC236}">
                <a16:creationId xmlns:a16="http://schemas.microsoft.com/office/drawing/2014/main" id="{754B9787-3572-307D-5402-7A0618C18E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48e8ee548b_0_926:notes">
            <a:extLst>
              <a:ext uri="{FF2B5EF4-FFF2-40B4-BE49-F238E27FC236}">
                <a16:creationId xmlns:a16="http://schemas.microsoft.com/office/drawing/2014/main" id="{ECD8664E-59B9-009E-9989-7C43E9BED6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444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8e8ee548b_0_9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48e8ee548b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B7D0964C-456C-A6EC-85FD-76BE29166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448dbd8dc4_0_0:notes">
            <a:extLst>
              <a:ext uri="{FF2B5EF4-FFF2-40B4-BE49-F238E27FC236}">
                <a16:creationId xmlns:a16="http://schemas.microsoft.com/office/drawing/2014/main" id="{C66C820F-F7B9-F843-2057-DC02C58C3B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3" name="Google Shape;603;g3448dbd8dc4_0_0:notes">
            <a:extLst>
              <a:ext uri="{FF2B5EF4-FFF2-40B4-BE49-F238E27FC236}">
                <a16:creationId xmlns:a16="http://schemas.microsoft.com/office/drawing/2014/main" id="{9E2E7791-2CBB-BAF0-034D-DC2718A2D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g3448dbd8dc4_0_0:notes">
            <a:extLst>
              <a:ext uri="{FF2B5EF4-FFF2-40B4-BE49-F238E27FC236}">
                <a16:creationId xmlns:a16="http://schemas.microsoft.com/office/drawing/2014/main" id="{3863A9A4-6B75-4517-5F5A-F564E046C7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027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50971F71-ECA2-2C54-ABA6-3EA8F81A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448dbd8dc4_0_0:notes">
            <a:extLst>
              <a:ext uri="{FF2B5EF4-FFF2-40B4-BE49-F238E27FC236}">
                <a16:creationId xmlns:a16="http://schemas.microsoft.com/office/drawing/2014/main" id="{F99DA745-B619-AB13-20F8-43BFBD7457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3" name="Google Shape;603;g3448dbd8dc4_0_0:notes">
            <a:extLst>
              <a:ext uri="{FF2B5EF4-FFF2-40B4-BE49-F238E27FC236}">
                <a16:creationId xmlns:a16="http://schemas.microsoft.com/office/drawing/2014/main" id="{76CB1B84-24F5-49AB-D0EC-EC9AD20E05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g3448dbd8dc4_0_0:notes">
            <a:extLst>
              <a:ext uri="{FF2B5EF4-FFF2-40B4-BE49-F238E27FC236}">
                <a16:creationId xmlns:a16="http://schemas.microsoft.com/office/drawing/2014/main" id="{93F0E2FE-B12B-4931-6A77-05A758AF04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23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FFDBCDC0-D4E0-FDE5-FCCD-D02C033B1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448dbd8dc4_0_0:notes">
            <a:extLst>
              <a:ext uri="{FF2B5EF4-FFF2-40B4-BE49-F238E27FC236}">
                <a16:creationId xmlns:a16="http://schemas.microsoft.com/office/drawing/2014/main" id="{062DDB42-B968-3E59-0045-8E98EF1AB5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3" name="Google Shape;603;g3448dbd8dc4_0_0:notes">
            <a:extLst>
              <a:ext uri="{FF2B5EF4-FFF2-40B4-BE49-F238E27FC236}">
                <a16:creationId xmlns:a16="http://schemas.microsoft.com/office/drawing/2014/main" id="{CBB02575-FC21-66D6-1E54-316E72E143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g3448dbd8dc4_0_0:notes">
            <a:extLst>
              <a:ext uri="{FF2B5EF4-FFF2-40B4-BE49-F238E27FC236}">
                <a16:creationId xmlns:a16="http://schemas.microsoft.com/office/drawing/2014/main" id="{0966E204-9434-51F2-25D9-68CD8AECE4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051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B60573EC-D146-DC1D-8704-1285ACC6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8e8ee548b_0_926:notes">
            <a:extLst>
              <a:ext uri="{FF2B5EF4-FFF2-40B4-BE49-F238E27FC236}">
                <a16:creationId xmlns:a16="http://schemas.microsoft.com/office/drawing/2014/main" id="{7630D2B8-470D-7F54-7A95-FB7BA74C91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48e8ee548b_0_926:notes">
            <a:extLst>
              <a:ext uri="{FF2B5EF4-FFF2-40B4-BE49-F238E27FC236}">
                <a16:creationId xmlns:a16="http://schemas.microsoft.com/office/drawing/2014/main" id="{DDD698D1-7803-7CA4-0E99-676038253A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7679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23DF91E2-866E-B27B-7F1F-1D2B28ECB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8e8ee548b_0_926:notes">
            <a:extLst>
              <a:ext uri="{FF2B5EF4-FFF2-40B4-BE49-F238E27FC236}">
                <a16:creationId xmlns:a16="http://schemas.microsoft.com/office/drawing/2014/main" id="{B1A0BBFF-83DA-3292-C6D2-62A504849B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48e8ee548b_0_926:notes">
            <a:extLst>
              <a:ext uri="{FF2B5EF4-FFF2-40B4-BE49-F238E27FC236}">
                <a16:creationId xmlns:a16="http://schemas.microsoft.com/office/drawing/2014/main" id="{89BA6F44-A0E7-A6A5-1922-C8E5FE9EA3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8397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>
          <a:extLst>
            <a:ext uri="{FF2B5EF4-FFF2-40B4-BE49-F238E27FC236}">
              <a16:creationId xmlns:a16="http://schemas.microsoft.com/office/drawing/2014/main" id="{C6F5E207-D8D4-CEEE-C935-27FFCA27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68f34b6274_0_280:notes">
            <a:extLst>
              <a:ext uri="{FF2B5EF4-FFF2-40B4-BE49-F238E27FC236}">
                <a16:creationId xmlns:a16="http://schemas.microsoft.com/office/drawing/2014/main" id="{D061476E-7F14-03FE-9DC9-0F1B9B19F8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2" name="Google Shape;572;g368f34b6274_0_280:notes">
            <a:extLst>
              <a:ext uri="{FF2B5EF4-FFF2-40B4-BE49-F238E27FC236}">
                <a16:creationId xmlns:a16="http://schemas.microsoft.com/office/drawing/2014/main" id="{E7D992C7-731F-65BB-FB31-0A7EAAFC36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g368f34b6274_0_280:notes">
            <a:extLst>
              <a:ext uri="{FF2B5EF4-FFF2-40B4-BE49-F238E27FC236}">
                <a16:creationId xmlns:a16="http://schemas.microsoft.com/office/drawing/2014/main" id="{57AEEFF8-B29A-33D3-BDF1-7773823CD0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24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48e8ee548b_0_22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8" name="Google Shape;778;g348e8ee548b_0_2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5c44a9f9d9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6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Albany County WY, Edgewood NY </a:t>
            </a:r>
            <a:endParaRPr dirty="0"/>
          </a:p>
        </p:txBody>
      </p:sp>
      <p:sp>
        <p:nvSpPr>
          <p:cNvPr id="664" name="Google Shape;664;g35c44a9f9d9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0142066B-6FF6-FBE5-9B72-F14F360E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8e8ee548b_0_926:notes">
            <a:extLst>
              <a:ext uri="{FF2B5EF4-FFF2-40B4-BE49-F238E27FC236}">
                <a16:creationId xmlns:a16="http://schemas.microsoft.com/office/drawing/2014/main" id="{D3BD31FA-AE06-2A2B-6566-C6D1376CDF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48e8ee548b_0_926:notes">
            <a:extLst>
              <a:ext uri="{FF2B5EF4-FFF2-40B4-BE49-F238E27FC236}">
                <a16:creationId xmlns:a16="http://schemas.microsoft.com/office/drawing/2014/main" id="{C40A6815-078B-E050-6F44-D5A1EE6142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094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68f34b6274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2" name="Google Shape;572;g368f34b6274_0_2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g368f34b6274_0_2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448dbd8d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3" name="Google Shape;603;g3448dbd8dc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g3448dbd8dc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47be38f33a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590" name="Google Shape;590;g347be38f33a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9fefc033ff_1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598" name="Google Shape;598;g39fefc033ff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9fefc033ff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612" name="Google Shape;612;g39fefc033ff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g341e19ca7de_0_833"/>
          <p:cNvPicPr preferRelativeResize="0"/>
          <p:nvPr/>
        </p:nvPicPr>
        <p:blipFill rotWithShape="1">
          <a:blip r:embed="rId2">
            <a:alphaModFix amt="5000"/>
          </a:blip>
          <a:srcRect l="2334" t="15928" r="4277" b="5255"/>
          <a:stretch/>
        </p:blipFill>
        <p:spPr>
          <a:xfrm>
            <a:off x="-2" y="-4200"/>
            <a:ext cx="12192005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341e19ca7de_0_8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341e19ca7de_0_833"/>
          <p:cNvSpPr txBox="1">
            <a:spLocks noGrp="1"/>
          </p:cNvSpPr>
          <p:nvPr>
            <p:ph type="subTitle" idx="1"/>
          </p:nvPr>
        </p:nvSpPr>
        <p:spPr>
          <a:xfrm>
            <a:off x="6607250" y="3722415"/>
            <a:ext cx="3647700" cy="1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341e19ca7de_0_833"/>
          <p:cNvSpPr txBox="1">
            <a:spLocks noGrp="1"/>
          </p:cNvSpPr>
          <p:nvPr>
            <p:ph type="subTitle" idx="2"/>
          </p:nvPr>
        </p:nvSpPr>
        <p:spPr>
          <a:xfrm>
            <a:off x="1937333" y="3722415"/>
            <a:ext cx="3647700" cy="1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341e19ca7de_0_833"/>
          <p:cNvSpPr txBox="1">
            <a:spLocks noGrp="1"/>
          </p:cNvSpPr>
          <p:nvPr>
            <p:ph type="subTitle" idx="3"/>
          </p:nvPr>
        </p:nvSpPr>
        <p:spPr>
          <a:xfrm>
            <a:off x="1937167" y="3220433"/>
            <a:ext cx="36477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Krona One"/>
              <a:buNone/>
              <a:defRPr sz="24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90" name="Google Shape;90;g341e19ca7de_0_833"/>
          <p:cNvSpPr txBox="1">
            <a:spLocks noGrp="1"/>
          </p:cNvSpPr>
          <p:nvPr>
            <p:ph type="subTitle" idx="4"/>
          </p:nvPr>
        </p:nvSpPr>
        <p:spPr>
          <a:xfrm>
            <a:off x="6607098" y="3220433"/>
            <a:ext cx="36477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Krona One"/>
              <a:buNone/>
              <a:defRPr sz="24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Krona On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grpSp>
        <p:nvGrpSpPr>
          <p:cNvPr id="91" name="Google Shape;91;g341e19ca7de_0_833"/>
          <p:cNvGrpSpPr/>
          <p:nvPr/>
        </p:nvGrpSpPr>
        <p:grpSpPr>
          <a:xfrm>
            <a:off x="11379763" y="5620638"/>
            <a:ext cx="671451" cy="1133509"/>
            <a:chOff x="8110100" y="3738272"/>
            <a:chExt cx="503601" cy="850153"/>
          </a:xfrm>
        </p:grpSpPr>
        <p:sp>
          <p:nvSpPr>
            <p:cNvPr id="92" name="Google Shape;92;g341e19ca7de_0_833"/>
            <p:cNvSpPr/>
            <p:nvPr/>
          </p:nvSpPr>
          <p:spPr>
            <a:xfrm>
              <a:off x="8321665" y="3738272"/>
              <a:ext cx="81026" cy="55143"/>
            </a:xfrm>
            <a:custGeom>
              <a:avLst/>
              <a:gdLst/>
              <a:ahLst/>
              <a:cxnLst/>
              <a:rect l="l" t="t" r="r" b="b"/>
              <a:pathLst>
                <a:path w="144" h="98" extrusionOk="0">
                  <a:moveTo>
                    <a:pt x="0" y="0"/>
                  </a:moveTo>
                  <a:lnTo>
                    <a:pt x="144" y="0"/>
                  </a:lnTo>
                  <a:lnTo>
                    <a:pt x="144" y="98"/>
                  </a:lnTo>
                  <a:lnTo>
                    <a:pt x="0" y="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0000" tIns="0" rIns="120000" bIns="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g341e19ca7de_0_833"/>
            <p:cNvSpPr/>
            <p:nvPr/>
          </p:nvSpPr>
          <p:spPr>
            <a:xfrm>
              <a:off x="8289592" y="3777097"/>
              <a:ext cx="144609" cy="54580"/>
            </a:xfrm>
            <a:custGeom>
              <a:avLst/>
              <a:gdLst/>
              <a:ahLst/>
              <a:cxnLst/>
              <a:rect l="l" t="t" r="r" b="b"/>
              <a:pathLst>
                <a:path w="257" h="97" extrusionOk="0">
                  <a:moveTo>
                    <a:pt x="0" y="0"/>
                  </a:moveTo>
                  <a:lnTo>
                    <a:pt x="257" y="0"/>
                  </a:lnTo>
                  <a:lnTo>
                    <a:pt x="257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0000" tIns="0" rIns="120000" bIns="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g341e19ca7de_0_833"/>
            <p:cNvSpPr/>
            <p:nvPr/>
          </p:nvSpPr>
          <p:spPr>
            <a:xfrm>
              <a:off x="8110100" y="3826550"/>
              <a:ext cx="503601" cy="761875"/>
            </a:xfrm>
            <a:custGeom>
              <a:avLst/>
              <a:gdLst/>
              <a:ahLst/>
              <a:cxnLst/>
              <a:rect l="l" t="t" r="r" b="b"/>
              <a:pathLst>
                <a:path w="895" h="1354" extrusionOk="0">
                  <a:moveTo>
                    <a:pt x="131" y="302"/>
                  </a:moveTo>
                  <a:lnTo>
                    <a:pt x="254" y="302"/>
                  </a:lnTo>
                  <a:lnTo>
                    <a:pt x="254" y="0"/>
                  </a:lnTo>
                  <a:lnTo>
                    <a:pt x="308" y="0"/>
                  </a:lnTo>
                  <a:lnTo>
                    <a:pt x="565" y="0"/>
                  </a:lnTo>
                  <a:lnTo>
                    <a:pt x="641" y="0"/>
                  </a:lnTo>
                  <a:lnTo>
                    <a:pt x="641" y="302"/>
                  </a:lnTo>
                  <a:lnTo>
                    <a:pt x="764" y="302"/>
                  </a:lnTo>
                  <a:lnTo>
                    <a:pt x="764" y="442"/>
                  </a:lnTo>
                  <a:lnTo>
                    <a:pt x="895" y="442"/>
                  </a:lnTo>
                  <a:lnTo>
                    <a:pt x="895" y="1354"/>
                  </a:lnTo>
                  <a:lnTo>
                    <a:pt x="0" y="1354"/>
                  </a:lnTo>
                  <a:lnTo>
                    <a:pt x="0" y="442"/>
                  </a:lnTo>
                  <a:lnTo>
                    <a:pt x="131" y="442"/>
                  </a:lnTo>
                  <a:lnTo>
                    <a:pt x="131" y="30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g341e19ca7de_0_833"/>
            <p:cNvSpPr/>
            <p:nvPr/>
          </p:nvSpPr>
          <p:spPr>
            <a:xfrm>
              <a:off x="8183809" y="3996482"/>
              <a:ext cx="356176" cy="78775"/>
            </a:xfrm>
            <a:custGeom>
              <a:avLst/>
              <a:gdLst/>
              <a:ahLst/>
              <a:cxnLst/>
              <a:rect l="l" t="t" r="r" b="b"/>
              <a:pathLst>
                <a:path w="633" h="140" extrusionOk="0">
                  <a:moveTo>
                    <a:pt x="0" y="0"/>
                  </a:moveTo>
                  <a:lnTo>
                    <a:pt x="633" y="0"/>
                  </a:lnTo>
                  <a:lnTo>
                    <a:pt x="633" y="140"/>
                  </a:lnTo>
                  <a:lnTo>
                    <a:pt x="0" y="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0000" tIns="7200" rIns="120000" bIns="72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" name="Google Shape;96;g341e19ca7de_0_833"/>
            <p:cNvGrpSpPr/>
            <p:nvPr/>
          </p:nvGrpSpPr>
          <p:grpSpPr>
            <a:xfrm>
              <a:off x="8161302" y="3853561"/>
              <a:ext cx="403441" cy="734860"/>
              <a:chOff x="6619490" y="2404178"/>
              <a:chExt cx="491761" cy="895734"/>
            </a:xfrm>
          </p:grpSpPr>
          <p:sp>
            <p:nvSpPr>
              <p:cNvPr id="97" name="Google Shape;97;g341e19ca7de_0_833"/>
              <p:cNvSpPr/>
              <p:nvPr/>
            </p:nvSpPr>
            <p:spPr>
              <a:xfrm>
                <a:off x="6779295" y="2404178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g341e19ca7de_0_833"/>
              <p:cNvSpPr/>
              <p:nvPr/>
            </p:nvSpPr>
            <p:spPr>
              <a:xfrm>
                <a:off x="6779981" y="249334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g341e19ca7de_0_833"/>
              <p:cNvSpPr/>
              <p:nvPr/>
            </p:nvSpPr>
            <p:spPr>
              <a:xfrm>
                <a:off x="6843080" y="2404178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g341e19ca7de_0_833"/>
              <p:cNvSpPr/>
              <p:nvPr/>
            </p:nvSpPr>
            <p:spPr>
              <a:xfrm>
                <a:off x="6843766" y="249334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g341e19ca7de_0_833"/>
              <p:cNvSpPr/>
              <p:nvPr/>
            </p:nvSpPr>
            <p:spPr>
              <a:xfrm>
                <a:off x="6907551" y="2404178"/>
                <a:ext cx="40466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59" h="79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g341e19ca7de_0_833"/>
              <p:cNvSpPr/>
              <p:nvPr/>
            </p:nvSpPr>
            <p:spPr>
              <a:xfrm>
                <a:off x="6907551" y="249334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g341e19ca7de_0_833"/>
              <p:cNvSpPr/>
              <p:nvPr/>
            </p:nvSpPr>
            <p:spPr>
              <a:xfrm>
                <a:off x="6619490" y="2741621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g341e19ca7de_0_833"/>
              <p:cNvSpPr/>
              <p:nvPr/>
            </p:nvSpPr>
            <p:spPr>
              <a:xfrm>
                <a:off x="6620176" y="2820495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g341e19ca7de_0_833"/>
              <p:cNvSpPr/>
              <p:nvPr/>
            </p:nvSpPr>
            <p:spPr>
              <a:xfrm>
                <a:off x="6683275" y="2741621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g341e19ca7de_0_833"/>
              <p:cNvSpPr/>
              <p:nvPr/>
            </p:nvSpPr>
            <p:spPr>
              <a:xfrm>
                <a:off x="6683961" y="2820495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g341e19ca7de_0_833"/>
              <p:cNvSpPr/>
              <p:nvPr/>
            </p:nvSpPr>
            <p:spPr>
              <a:xfrm>
                <a:off x="6747746" y="2741621"/>
                <a:ext cx="40466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59" h="79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g341e19ca7de_0_833"/>
              <p:cNvSpPr/>
              <p:nvPr/>
            </p:nvSpPr>
            <p:spPr>
              <a:xfrm>
                <a:off x="6747746" y="2820495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g341e19ca7de_0_833"/>
              <p:cNvSpPr/>
              <p:nvPr/>
            </p:nvSpPr>
            <p:spPr>
              <a:xfrm>
                <a:off x="6811531" y="2741621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g341e19ca7de_0_833"/>
              <p:cNvSpPr/>
              <p:nvPr/>
            </p:nvSpPr>
            <p:spPr>
              <a:xfrm>
                <a:off x="6812217" y="2820495"/>
                <a:ext cx="40466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59" h="78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g341e19ca7de_0_833"/>
              <p:cNvSpPr/>
              <p:nvPr/>
            </p:nvSpPr>
            <p:spPr>
              <a:xfrm>
                <a:off x="6875316" y="2741621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g341e19ca7de_0_833"/>
              <p:cNvSpPr/>
              <p:nvPr/>
            </p:nvSpPr>
            <p:spPr>
              <a:xfrm>
                <a:off x="6876001" y="2820495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g341e19ca7de_0_833"/>
              <p:cNvSpPr/>
              <p:nvPr/>
            </p:nvSpPr>
            <p:spPr>
              <a:xfrm>
                <a:off x="6939786" y="2741621"/>
                <a:ext cx="40466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59" h="79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g341e19ca7de_0_833"/>
              <p:cNvSpPr/>
              <p:nvPr/>
            </p:nvSpPr>
            <p:spPr>
              <a:xfrm>
                <a:off x="6939786" y="2820495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g341e19ca7de_0_833"/>
              <p:cNvSpPr/>
              <p:nvPr/>
            </p:nvSpPr>
            <p:spPr>
              <a:xfrm>
                <a:off x="7003571" y="2741621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g341e19ca7de_0_833"/>
              <p:cNvSpPr/>
              <p:nvPr/>
            </p:nvSpPr>
            <p:spPr>
              <a:xfrm>
                <a:off x="7004257" y="2820495"/>
                <a:ext cx="40466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59" h="78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g341e19ca7de_0_833"/>
              <p:cNvSpPr/>
              <p:nvPr/>
            </p:nvSpPr>
            <p:spPr>
              <a:xfrm>
                <a:off x="7067356" y="2741621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g341e19ca7de_0_833"/>
              <p:cNvSpPr/>
              <p:nvPr/>
            </p:nvSpPr>
            <p:spPr>
              <a:xfrm>
                <a:off x="7068042" y="2820495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g341e19ca7de_0_833"/>
              <p:cNvSpPr/>
              <p:nvPr/>
            </p:nvSpPr>
            <p:spPr>
              <a:xfrm>
                <a:off x="6620862" y="2893196"/>
                <a:ext cx="40466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59" h="78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g341e19ca7de_0_833"/>
              <p:cNvSpPr/>
              <p:nvPr/>
            </p:nvSpPr>
            <p:spPr>
              <a:xfrm>
                <a:off x="6620862" y="2972070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g341e19ca7de_0_833"/>
              <p:cNvSpPr/>
              <p:nvPr/>
            </p:nvSpPr>
            <p:spPr>
              <a:xfrm>
                <a:off x="6684647" y="2893196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g341e19ca7de_0_833"/>
              <p:cNvSpPr/>
              <p:nvPr/>
            </p:nvSpPr>
            <p:spPr>
              <a:xfrm>
                <a:off x="6685333" y="2972070"/>
                <a:ext cx="40466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59" h="78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g341e19ca7de_0_833"/>
              <p:cNvSpPr/>
              <p:nvPr/>
            </p:nvSpPr>
            <p:spPr>
              <a:xfrm>
                <a:off x="6748432" y="2893196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g341e19ca7de_0_833"/>
              <p:cNvSpPr/>
              <p:nvPr/>
            </p:nvSpPr>
            <p:spPr>
              <a:xfrm>
                <a:off x="6749118" y="2972070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g341e19ca7de_0_833"/>
              <p:cNvSpPr/>
              <p:nvPr/>
            </p:nvSpPr>
            <p:spPr>
              <a:xfrm>
                <a:off x="6812902" y="2893196"/>
                <a:ext cx="40466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59" h="78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g341e19ca7de_0_833"/>
              <p:cNvSpPr/>
              <p:nvPr/>
            </p:nvSpPr>
            <p:spPr>
              <a:xfrm>
                <a:off x="6812902" y="2972070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g341e19ca7de_0_833"/>
              <p:cNvSpPr/>
              <p:nvPr/>
            </p:nvSpPr>
            <p:spPr>
              <a:xfrm>
                <a:off x="6876687" y="2893196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g341e19ca7de_0_833"/>
              <p:cNvSpPr/>
              <p:nvPr/>
            </p:nvSpPr>
            <p:spPr>
              <a:xfrm>
                <a:off x="6877373" y="2972070"/>
                <a:ext cx="40466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59" h="78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g341e19ca7de_0_833"/>
              <p:cNvSpPr/>
              <p:nvPr/>
            </p:nvSpPr>
            <p:spPr>
              <a:xfrm>
                <a:off x="6940472" y="2893196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g341e19ca7de_0_833"/>
              <p:cNvSpPr/>
              <p:nvPr/>
            </p:nvSpPr>
            <p:spPr>
              <a:xfrm>
                <a:off x="6941158" y="2972070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g341e19ca7de_0_833"/>
              <p:cNvSpPr/>
              <p:nvPr/>
            </p:nvSpPr>
            <p:spPr>
              <a:xfrm>
                <a:off x="7004257" y="2893196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g341e19ca7de_0_833"/>
              <p:cNvSpPr/>
              <p:nvPr/>
            </p:nvSpPr>
            <p:spPr>
              <a:xfrm>
                <a:off x="7004943" y="2972070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g341e19ca7de_0_833"/>
              <p:cNvSpPr/>
              <p:nvPr/>
            </p:nvSpPr>
            <p:spPr>
              <a:xfrm>
                <a:off x="7068728" y="2893196"/>
                <a:ext cx="40466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59" h="78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g341e19ca7de_0_833"/>
              <p:cNvSpPr/>
              <p:nvPr/>
            </p:nvSpPr>
            <p:spPr>
              <a:xfrm>
                <a:off x="7068728" y="2972070"/>
                <a:ext cx="41152" cy="53497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g341e19ca7de_0_833"/>
              <p:cNvSpPr/>
              <p:nvPr/>
            </p:nvSpPr>
            <p:spPr>
              <a:xfrm>
                <a:off x="6621548" y="3044086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g341e19ca7de_0_833"/>
              <p:cNvSpPr/>
              <p:nvPr/>
            </p:nvSpPr>
            <p:spPr>
              <a:xfrm>
                <a:off x="6622234" y="312296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g341e19ca7de_0_833"/>
              <p:cNvSpPr/>
              <p:nvPr/>
            </p:nvSpPr>
            <p:spPr>
              <a:xfrm>
                <a:off x="6686018" y="3044086"/>
                <a:ext cx="40466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59" h="79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g341e19ca7de_0_833"/>
              <p:cNvSpPr/>
              <p:nvPr/>
            </p:nvSpPr>
            <p:spPr>
              <a:xfrm>
                <a:off x="6686018" y="312296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g341e19ca7de_0_833"/>
              <p:cNvSpPr/>
              <p:nvPr/>
            </p:nvSpPr>
            <p:spPr>
              <a:xfrm>
                <a:off x="6749803" y="3044086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g341e19ca7de_0_833"/>
              <p:cNvSpPr/>
              <p:nvPr/>
            </p:nvSpPr>
            <p:spPr>
              <a:xfrm>
                <a:off x="6750489" y="3122960"/>
                <a:ext cx="40466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59" h="79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g341e19ca7de_0_833"/>
              <p:cNvSpPr/>
              <p:nvPr/>
            </p:nvSpPr>
            <p:spPr>
              <a:xfrm>
                <a:off x="6813588" y="3044086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g341e19ca7de_0_833"/>
              <p:cNvSpPr/>
              <p:nvPr/>
            </p:nvSpPr>
            <p:spPr>
              <a:xfrm>
                <a:off x="6814274" y="312296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g341e19ca7de_0_833"/>
              <p:cNvSpPr/>
              <p:nvPr/>
            </p:nvSpPr>
            <p:spPr>
              <a:xfrm>
                <a:off x="6877373" y="3044086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g341e19ca7de_0_833"/>
              <p:cNvSpPr/>
              <p:nvPr/>
            </p:nvSpPr>
            <p:spPr>
              <a:xfrm>
                <a:off x="6878059" y="312296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g341e19ca7de_0_833"/>
              <p:cNvSpPr/>
              <p:nvPr/>
            </p:nvSpPr>
            <p:spPr>
              <a:xfrm>
                <a:off x="6941844" y="3044086"/>
                <a:ext cx="40466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59" h="79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g341e19ca7de_0_833"/>
              <p:cNvSpPr/>
              <p:nvPr/>
            </p:nvSpPr>
            <p:spPr>
              <a:xfrm>
                <a:off x="6941844" y="312296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g341e19ca7de_0_833"/>
              <p:cNvSpPr/>
              <p:nvPr/>
            </p:nvSpPr>
            <p:spPr>
              <a:xfrm>
                <a:off x="7005629" y="3044086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g341e19ca7de_0_833"/>
              <p:cNvSpPr/>
              <p:nvPr/>
            </p:nvSpPr>
            <p:spPr>
              <a:xfrm>
                <a:off x="7006315" y="3122960"/>
                <a:ext cx="40466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59" h="79" extrusionOk="0">
                    <a:moveTo>
                      <a:pt x="0" y="0"/>
                    </a:moveTo>
                    <a:lnTo>
                      <a:pt x="59" y="0"/>
                    </a:lnTo>
                    <a:lnTo>
                      <a:pt x="5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g341e19ca7de_0_833"/>
              <p:cNvSpPr/>
              <p:nvPr/>
            </p:nvSpPr>
            <p:spPr>
              <a:xfrm>
                <a:off x="7069414" y="3044086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g341e19ca7de_0_833"/>
              <p:cNvSpPr/>
              <p:nvPr/>
            </p:nvSpPr>
            <p:spPr>
              <a:xfrm>
                <a:off x="7070099" y="3122960"/>
                <a:ext cx="41152" cy="54183"/>
              </a:xfrm>
              <a:custGeom>
                <a:avLst/>
                <a:gdLst/>
                <a:ahLst/>
                <a:cxnLst/>
                <a:rect l="l" t="t" r="r" b="b"/>
                <a:pathLst>
                  <a:path w="60" h="7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g341e19ca7de_0_833"/>
              <p:cNvSpPr/>
              <p:nvPr/>
            </p:nvSpPr>
            <p:spPr>
              <a:xfrm>
                <a:off x="6730599" y="2614051"/>
                <a:ext cx="43209" cy="60356"/>
              </a:xfrm>
              <a:custGeom>
                <a:avLst/>
                <a:gdLst/>
                <a:ahLst/>
                <a:cxnLst/>
                <a:rect l="l" t="t" r="r" b="b"/>
                <a:pathLst>
                  <a:path w="63" h="88" extrusionOk="0">
                    <a:moveTo>
                      <a:pt x="31" y="0"/>
                    </a:moveTo>
                    <a:lnTo>
                      <a:pt x="31" y="0"/>
                    </a:lnTo>
                    <a:cubicBezTo>
                      <a:pt x="49" y="0"/>
                      <a:pt x="63" y="16"/>
                      <a:pt x="63" y="35"/>
                    </a:cubicBezTo>
                    <a:lnTo>
                      <a:pt x="63" y="88"/>
                    </a:lnTo>
                    <a:lnTo>
                      <a:pt x="0" y="88"/>
                    </a:lnTo>
                    <a:lnTo>
                      <a:pt x="0" y="35"/>
                    </a:lnTo>
                    <a:cubicBezTo>
                      <a:pt x="0" y="16"/>
                      <a:pt x="14" y="0"/>
                      <a:pt x="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g341e19ca7de_0_833"/>
              <p:cNvSpPr/>
              <p:nvPr/>
            </p:nvSpPr>
            <p:spPr>
              <a:xfrm>
                <a:off x="6805358" y="2614051"/>
                <a:ext cx="43209" cy="60356"/>
              </a:xfrm>
              <a:custGeom>
                <a:avLst/>
                <a:gdLst/>
                <a:ahLst/>
                <a:cxnLst/>
                <a:rect l="l" t="t" r="r" b="b"/>
                <a:pathLst>
                  <a:path w="63" h="88" extrusionOk="0">
                    <a:moveTo>
                      <a:pt x="31" y="0"/>
                    </a:moveTo>
                    <a:lnTo>
                      <a:pt x="31" y="0"/>
                    </a:lnTo>
                    <a:cubicBezTo>
                      <a:pt x="48" y="0"/>
                      <a:pt x="63" y="16"/>
                      <a:pt x="63" y="35"/>
                    </a:cubicBezTo>
                    <a:lnTo>
                      <a:pt x="63" y="88"/>
                    </a:lnTo>
                    <a:lnTo>
                      <a:pt x="0" y="88"/>
                    </a:lnTo>
                    <a:lnTo>
                      <a:pt x="0" y="35"/>
                    </a:lnTo>
                    <a:cubicBezTo>
                      <a:pt x="0" y="16"/>
                      <a:pt x="14" y="0"/>
                      <a:pt x="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g341e19ca7de_0_833"/>
              <p:cNvSpPr/>
              <p:nvPr/>
            </p:nvSpPr>
            <p:spPr>
              <a:xfrm>
                <a:off x="6879431" y="2614051"/>
                <a:ext cx="43209" cy="60356"/>
              </a:xfrm>
              <a:custGeom>
                <a:avLst/>
                <a:gdLst/>
                <a:ahLst/>
                <a:cxnLst/>
                <a:rect l="l" t="t" r="r" b="b"/>
                <a:pathLst>
                  <a:path w="63" h="88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49" y="0"/>
                      <a:pt x="63" y="16"/>
                      <a:pt x="63" y="35"/>
                    </a:cubicBezTo>
                    <a:lnTo>
                      <a:pt x="63" y="88"/>
                    </a:lnTo>
                    <a:lnTo>
                      <a:pt x="0" y="88"/>
                    </a:lnTo>
                    <a:lnTo>
                      <a:pt x="0" y="35"/>
                    </a:lnTo>
                    <a:cubicBezTo>
                      <a:pt x="0" y="16"/>
                      <a:pt x="15" y="0"/>
                      <a:pt x="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g341e19ca7de_0_833"/>
              <p:cNvSpPr/>
              <p:nvPr/>
            </p:nvSpPr>
            <p:spPr>
              <a:xfrm>
                <a:off x="6954189" y="2614051"/>
                <a:ext cx="43209" cy="60356"/>
              </a:xfrm>
              <a:custGeom>
                <a:avLst/>
                <a:gdLst/>
                <a:ahLst/>
                <a:cxnLst/>
                <a:rect l="l" t="t" r="r" b="b"/>
                <a:pathLst>
                  <a:path w="63" h="88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49" y="0"/>
                      <a:pt x="63" y="16"/>
                      <a:pt x="63" y="35"/>
                    </a:cubicBezTo>
                    <a:lnTo>
                      <a:pt x="63" y="88"/>
                    </a:lnTo>
                    <a:lnTo>
                      <a:pt x="0" y="88"/>
                    </a:lnTo>
                    <a:lnTo>
                      <a:pt x="0" y="35"/>
                    </a:lnTo>
                    <a:cubicBezTo>
                      <a:pt x="0" y="16"/>
                      <a:pt x="14" y="0"/>
                      <a:pt x="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g341e19ca7de_0_833"/>
              <p:cNvSpPr/>
              <p:nvPr/>
            </p:nvSpPr>
            <p:spPr>
              <a:xfrm>
                <a:off x="6723055" y="3234069"/>
                <a:ext cx="49382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72" h="96" extrusionOk="0">
                    <a:moveTo>
                      <a:pt x="36" y="0"/>
                    </a:moveTo>
                    <a:lnTo>
                      <a:pt x="36" y="0"/>
                    </a:lnTo>
                    <a:cubicBezTo>
                      <a:pt x="56" y="0"/>
                      <a:pt x="72" y="12"/>
                      <a:pt x="72" y="26"/>
                    </a:cubicBezTo>
                    <a:lnTo>
                      <a:pt x="72" y="96"/>
                    </a:lnTo>
                    <a:lnTo>
                      <a:pt x="0" y="96"/>
                    </a:lnTo>
                    <a:lnTo>
                      <a:pt x="0" y="26"/>
                    </a:lnTo>
                    <a:cubicBezTo>
                      <a:pt x="0" y="12"/>
                      <a:pt x="17" y="0"/>
                      <a:pt x="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g341e19ca7de_0_833"/>
              <p:cNvSpPr/>
              <p:nvPr/>
            </p:nvSpPr>
            <p:spPr>
              <a:xfrm>
                <a:off x="6800557" y="3234069"/>
                <a:ext cx="49382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72" h="96" extrusionOk="0">
                    <a:moveTo>
                      <a:pt x="36" y="0"/>
                    </a:moveTo>
                    <a:lnTo>
                      <a:pt x="36" y="0"/>
                    </a:lnTo>
                    <a:cubicBezTo>
                      <a:pt x="56" y="0"/>
                      <a:pt x="72" y="12"/>
                      <a:pt x="72" y="26"/>
                    </a:cubicBezTo>
                    <a:lnTo>
                      <a:pt x="72" y="96"/>
                    </a:lnTo>
                    <a:lnTo>
                      <a:pt x="0" y="96"/>
                    </a:lnTo>
                    <a:lnTo>
                      <a:pt x="0" y="26"/>
                    </a:lnTo>
                    <a:cubicBezTo>
                      <a:pt x="0" y="12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g341e19ca7de_0_833"/>
              <p:cNvSpPr/>
              <p:nvPr/>
            </p:nvSpPr>
            <p:spPr>
              <a:xfrm>
                <a:off x="6878059" y="3234069"/>
                <a:ext cx="49382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72" h="96" extrusionOk="0">
                    <a:moveTo>
                      <a:pt x="36" y="0"/>
                    </a:moveTo>
                    <a:lnTo>
                      <a:pt x="36" y="0"/>
                    </a:lnTo>
                    <a:cubicBezTo>
                      <a:pt x="56" y="0"/>
                      <a:pt x="72" y="12"/>
                      <a:pt x="72" y="26"/>
                    </a:cubicBezTo>
                    <a:lnTo>
                      <a:pt x="72" y="96"/>
                    </a:lnTo>
                    <a:lnTo>
                      <a:pt x="0" y="96"/>
                    </a:lnTo>
                    <a:lnTo>
                      <a:pt x="0" y="26"/>
                    </a:lnTo>
                    <a:cubicBezTo>
                      <a:pt x="0" y="12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g341e19ca7de_0_833"/>
              <p:cNvSpPr/>
              <p:nvPr/>
            </p:nvSpPr>
            <p:spPr>
              <a:xfrm>
                <a:off x="6955561" y="3234069"/>
                <a:ext cx="49382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72" h="96" extrusionOk="0">
                    <a:moveTo>
                      <a:pt x="36" y="0"/>
                    </a:moveTo>
                    <a:lnTo>
                      <a:pt x="36" y="0"/>
                    </a:lnTo>
                    <a:cubicBezTo>
                      <a:pt x="56" y="0"/>
                      <a:pt x="72" y="12"/>
                      <a:pt x="72" y="26"/>
                    </a:cubicBezTo>
                    <a:lnTo>
                      <a:pt x="72" y="96"/>
                    </a:lnTo>
                    <a:lnTo>
                      <a:pt x="0" y="96"/>
                    </a:lnTo>
                    <a:lnTo>
                      <a:pt x="0" y="26"/>
                    </a:lnTo>
                    <a:cubicBezTo>
                      <a:pt x="0" y="12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0" rIns="120000" bIns="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9" name="Google Shape;159;g341e19ca7de_0_833"/>
          <p:cNvGrpSpPr/>
          <p:nvPr/>
        </p:nvGrpSpPr>
        <p:grpSpPr>
          <a:xfrm>
            <a:off x="10634728" y="6103927"/>
            <a:ext cx="606026" cy="650220"/>
            <a:chOff x="7976245" y="4578060"/>
            <a:chExt cx="454531" cy="487677"/>
          </a:xfrm>
        </p:grpSpPr>
        <p:grpSp>
          <p:nvGrpSpPr>
            <p:cNvPr id="160" name="Google Shape;160;g341e19ca7de_0_833"/>
            <p:cNvGrpSpPr/>
            <p:nvPr/>
          </p:nvGrpSpPr>
          <p:grpSpPr>
            <a:xfrm>
              <a:off x="7976245" y="4816032"/>
              <a:ext cx="195493" cy="249688"/>
              <a:chOff x="2513412" y="4082687"/>
              <a:chExt cx="249671" cy="318887"/>
            </a:xfrm>
          </p:grpSpPr>
          <p:sp>
            <p:nvSpPr>
              <p:cNvPr id="161" name="Google Shape;161;g341e19ca7de_0_833"/>
              <p:cNvSpPr/>
              <p:nvPr/>
            </p:nvSpPr>
            <p:spPr>
              <a:xfrm flipH="1">
                <a:off x="2513412" y="4082687"/>
                <a:ext cx="249671" cy="24967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835" y="417"/>
                    </a:moveTo>
                    <a:cubicBezTo>
                      <a:pt x="835" y="491"/>
                      <a:pt x="816" y="563"/>
                      <a:pt x="779" y="626"/>
                    </a:cubicBezTo>
                    <a:cubicBezTo>
                      <a:pt x="743" y="689"/>
                      <a:pt x="690" y="743"/>
                      <a:pt x="626" y="779"/>
                    </a:cubicBezTo>
                    <a:cubicBezTo>
                      <a:pt x="563" y="816"/>
                      <a:pt x="490" y="835"/>
                      <a:pt x="417" y="835"/>
                    </a:cubicBezTo>
                    <a:cubicBezTo>
                      <a:pt x="344" y="835"/>
                      <a:pt x="272" y="816"/>
                      <a:pt x="208" y="779"/>
                    </a:cubicBezTo>
                    <a:cubicBezTo>
                      <a:pt x="145" y="743"/>
                      <a:pt x="93" y="689"/>
                      <a:pt x="56" y="626"/>
                    </a:cubicBezTo>
                    <a:cubicBezTo>
                      <a:pt x="20" y="563"/>
                      <a:pt x="0" y="491"/>
                      <a:pt x="0" y="417"/>
                    </a:cubicBezTo>
                    <a:cubicBezTo>
                      <a:pt x="0" y="344"/>
                      <a:pt x="19" y="272"/>
                      <a:pt x="56" y="209"/>
                    </a:cubicBezTo>
                    <a:cubicBezTo>
                      <a:pt x="92" y="145"/>
                      <a:pt x="145" y="93"/>
                      <a:pt x="208" y="56"/>
                    </a:cubicBezTo>
                    <a:cubicBezTo>
                      <a:pt x="272" y="20"/>
                      <a:pt x="344" y="0"/>
                      <a:pt x="417" y="0"/>
                    </a:cubicBezTo>
                    <a:cubicBezTo>
                      <a:pt x="490" y="0"/>
                      <a:pt x="563" y="20"/>
                      <a:pt x="626" y="56"/>
                    </a:cubicBezTo>
                    <a:cubicBezTo>
                      <a:pt x="690" y="93"/>
                      <a:pt x="742" y="145"/>
                      <a:pt x="779" y="209"/>
                    </a:cubicBezTo>
                    <a:cubicBezTo>
                      <a:pt x="815" y="272"/>
                      <a:pt x="835" y="344"/>
                      <a:pt x="835" y="4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g341e19ca7de_0_833"/>
              <p:cNvSpPr/>
              <p:nvPr/>
            </p:nvSpPr>
            <p:spPr>
              <a:xfrm flipH="1">
                <a:off x="2595340" y="4152800"/>
                <a:ext cx="85516" cy="248774"/>
              </a:xfrm>
              <a:custGeom>
                <a:avLst/>
                <a:gdLst/>
                <a:ahLst/>
                <a:cxnLst/>
                <a:rect l="l" t="t" r="r" b="b"/>
                <a:pathLst>
                  <a:path w="286" h="832" extrusionOk="0">
                    <a:moveTo>
                      <a:pt x="286" y="287"/>
                    </a:moveTo>
                    <a:lnTo>
                      <a:pt x="263" y="263"/>
                    </a:lnTo>
                    <a:lnTo>
                      <a:pt x="132" y="388"/>
                    </a:lnTo>
                    <a:lnTo>
                      <a:pt x="132" y="0"/>
                    </a:lnTo>
                    <a:lnTo>
                      <a:pt x="98" y="0"/>
                    </a:lnTo>
                    <a:lnTo>
                      <a:pt x="98" y="203"/>
                    </a:lnTo>
                    <a:cubicBezTo>
                      <a:pt x="78" y="190"/>
                      <a:pt x="47" y="169"/>
                      <a:pt x="20" y="149"/>
                    </a:cubicBezTo>
                    <a:lnTo>
                      <a:pt x="0" y="177"/>
                    </a:lnTo>
                    <a:cubicBezTo>
                      <a:pt x="54" y="216"/>
                      <a:pt x="82" y="234"/>
                      <a:pt x="98" y="242"/>
                    </a:cubicBezTo>
                    <a:lnTo>
                      <a:pt x="98" y="832"/>
                    </a:lnTo>
                    <a:lnTo>
                      <a:pt x="132" y="832"/>
                    </a:lnTo>
                    <a:lnTo>
                      <a:pt x="132" y="435"/>
                    </a:lnTo>
                    <a:lnTo>
                      <a:pt x="286" y="28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163;g341e19ca7de_0_833"/>
            <p:cNvGrpSpPr/>
            <p:nvPr/>
          </p:nvGrpSpPr>
          <p:grpSpPr>
            <a:xfrm>
              <a:off x="8268295" y="4578060"/>
              <a:ext cx="162481" cy="487677"/>
              <a:chOff x="5266430" y="4120243"/>
              <a:chExt cx="207511" cy="622832"/>
            </a:xfrm>
          </p:grpSpPr>
          <p:sp>
            <p:nvSpPr>
              <p:cNvPr id="164" name="Google Shape;164;g341e19ca7de_0_833"/>
              <p:cNvSpPr/>
              <p:nvPr/>
            </p:nvSpPr>
            <p:spPr>
              <a:xfrm flipH="1">
                <a:off x="5266430" y="4120243"/>
                <a:ext cx="207511" cy="557051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863" extrusionOk="0">
                    <a:moveTo>
                      <a:pt x="694" y="1121"/>
                    </a:moveTo>
                    <a:cubicBezTo>
                      <a:pt x="694" y="1635"/>
                      <a:pt x="539" y="1863"/>
                      <a:pt x="347" y="1863"/>
                    </a:cubicBezTo>
                    <a:cubicBezTo>
                      <a:pt x="156" y="1863"/>
                      <a:pt x="0" y="1636"/>
                      <a:pt x="0" y="1121"/>
                    </a:cubicBezTo>
                    <a:cubicBezTo>
                      <a:pt x="0" y="607"/>
                      <a:pt x="156" y="0"/>
                      <a:pt x="347" y="0"/>
                    </a:cubicBezTo>
                    <a:cubicBezTo>
                      <a:pt x="539" y="0"/>
                      <a:pt x="694" y="606"/>
                      <a:pt x="694" y="11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g341e19ca7de_0_833"/>
              <p:cNvSpPr/>
              <p:nvPr/>
            </p:nvSpPr>
            <p:spPr>
              <a:xfrm flipH="1">
                <a:off x="5327128" y="4274829"/>
                <a:ext cx="85516" cy="46824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566" extrusionOk="0">
                    <a:moveTo>
                      <a:pt x="262" y="580"/>
                    </a:moveTo>
                    <a:lnTo>
                      <a:pt x="131" y="705"/>
                    </a:lnTo>
                    <a:lnTo>
                      <a:pt x="131" y="0"/>
                    </a:lnTo>
                    <a:lnTo>
                      <a:pt x="97" y="0"/>
                    </a:lnTo>
                    <a:lnTo>
                      <a:pt x="97" y="520"/>
                    </a:lnTo>
                    <a:cubicBezTo>
                      <a:pt x="77" y="507"/>
                      <a:pt x="46" y="486"/>
                      <a:pt x="19" y="466"/>
                    </a:cubicBezTo>
                    <a:lnTo>
                      <a:pt x="0" y="494"/>
                    </a:lnTo>
                    <a:cubicBezTo>
                      <a:pt x="54" y="533"/>
                      <a:pt x="82" y="551"/>
                      <a:pt x="97" y="559"/>
                    </a:cubicBezTo>
                    <a:lnTo>
                      <a:pt x="97" y="1566"/>
                    </a:lnTo>
                    <a:lnTo>
                      <a:pt x="131" y="1566"/>
                    </a:lnTo>
                    <a:lnTo>
                      <a:pt x="131" y="752"/>
                    </a:lnTo>
                    <a:lnTo>
                      <a:pt x="286" y="604"/>
                    </a:lnTo>
                    <a:lnTo>
                      <a:pt x="262" y="58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6" name="Google Shape;166;g341e19ca7de_0_833"/>
          <p:cNvGrpSpPr/>
          <p:nvPr/>
        </p:nvGrpSpPr>
        <p:grpSpPr>
          <a:xfrm>
            <a:off x="84632" y="5825722"/>
            <a:ext cx="2243352" cy="974643"/>
            <a:chOff x="63475" y="4369401"/>
            <a:chExt cx="1682556" cy="731001"/>
          </a:xfrm>
        </p:grpSpPr>
        <p:sp>
          <p:nvSpPr>
            <p:cNvPr id="167" name="Google Shape;167;g341e19ca7de_0_833"/>
            <p:cNvSpPr/>
            <p:nvPr/>
          </p:nvSpPr>
          <p:spPr>
            <a:xfrm>
              <a:off x="622752" y="4733283"/>
              <a:ext cx="1123279" cy="359518"/>
            </a:xfrm>
            <a:custGeom>
              <a:avLst/>
              <a:gdLst/>
              <a:ahLst/>
              <a:cxnLst/>
              <a:rect l="l" t="t" r="r" b="b"/>
              <a:pathLst>
                <a:path w="5575" h="1696" extrusionOk="0">
                  <a:moveTo>
                    <a:pt x="2787" y="0"/>
                  </a:moveTo>
                  <a:cubicBezTo>
                    <a:pt x="1486" y="0"/>
                    <a:pt x="383" y="712"/>
                    <a:pt x="0" y="1696"/>
                  </a:cubicBezTo>
                  <a:lnTo>
                    <a:pt x="5575" y="1696"/>
                  </a:lnTo>
                  <a:cubicBezTo>
                    <a:pt x="5192" y="712"/>
                    <a:pt x="4089" y="0"/>
                    <a:pt x="2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341e19ca7de_0_833"/>
            <p:cNvSpPr/>
            <p:nvPr/>
          </p:nvSpPr>
          <p:spPr>
            <a:xfrm>
              <a:off x="63475" y="4847951"/>
              <a:ext cx="722849" cy="252451"/>
            </a:xfrm>
            <a:custGeom>
              <a:avLst/>
              <a:gdLst/>
              <a:ahLst/>
              <a:cxnLst/>
              <a:rect l="l" t="t" r="r" b="b"/>
              <a:pathLst>
                <a:path w="3531" h="981" extrusionOk="0">
                  <a:moveTo>
                    <a:pt x="1765" y="0"/>
                  </a:moveTo>
                  <a:cubicBezTo>
                    <a:pt x="941" y="0"/>
                    <a:pt x="242" y="412"/>
                    <a:pt x="0" y="981"/>
                  </a:cubicBezTo>
                  <a:lnTo>
                    <a:pt x="3531" y="981"/>
                  </a:lnTo>
                  <a:cubicBezTo>
                    <a:pt x="3288" y="412"/>
                    <a:pt x="2589" y="0"/>
                    <a:pt x="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" name="Google Shape;169;g341e19ca7de_0_833"/>
            <p:cNvGrpSpPr/>
            <p:nvPr/>
          </p:nvGrpSpPr>
          <p:grpSpPr>
            <a:xfrm>
              <a:off x="193588" y="4369401"/>
              <a:ext cx="462619" cy="572699"/>
              <a:chOff x="193588" y="4362126"/>
              <a:chExt cx="462619" cy="572699"/>
            </a:xfrm>
          </p:grpSpPr>
          <p:sp>
            <p:nvSpPr>
              <p:cNvPr id="170" name="Google Shape;170;g341e19ca7de_0_833"/>
              <p:cNvSpPr/>
              <p:nvPr/>
            </p:nvSpPr>
            <p:spPr>
              <a:xfrm>
                <a:off x="293146" y="4606459"/>
                <a:ext cx="263506" cy="328366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2157" extrusionOk="0">
                    <a:moveTo>
                      <a:pt x="1731" y="2157"/>
                    </a:moveTo>
                    <a:lnTo>
                      <a:pt x="0" y="2157"/>
                    </a:lnTo>
                    <a:lnTo>
                      <a:pt x="149" y="0"/>
                    </a:lnTo>
                    <a:lnTo>
                      <a:pt x="1581" y="0"/>
                    </a:lnTo>
                    <a:lnTo>
                      <a:pt x="1731" y="215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g341e19ca7de_0_833"/>
              <p:cNvSpPr/>
              <p:nvPr/>
            </p:nvSpPr>
            <p:spPr>
              <a:xfrm>
                <a:off x="326788" y="4574946"/>
                <a:ext cx="196221" cy="31512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207" extrusionOk="0">
                    <a:moveTo>
                      <a:pt x="0" y="0"/>
                    </a:moveTo>
                    <a:lnTo>
                      <a:pt x="1289" y="0"/>
                    </a:lnTo>
                    <a:lnTo>
                      <a:pt x="1289" y="207"/>
                    </a:lnTo>
                    <a:lnTo>
                      <a:pt x="0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0000" tIns="39325" rIns="120000" bIns="39325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g341e19ca7de_0_833"/>
              <p:cNvSpPr/>
              <p:nvPr/>
            </p:nvSpPr>
            <p:spPr>
              <a:xfrm>
                <a:off x="293146" y="4508421"/>
                <a:ext cx="263506" cy="66526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37" extrusionOk="0">
                    <a:moveTo>
                      <a:pt x="865" y="0"/>
                    </a:moveTo>
                    <a:lnTo>
                      <a:pt x="0" y="437"/>
                    </a:lnTo>
                    <a:lnTo>
                      <a:pt x="1731" y="437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g341e19ca7de_0_833"/>
              <p:cNvSpPr/>
              <p:nvPr/>
            </p:nvSpPr>
            <p:spPr>
              <a:xfrm>
                <a:off x="411276" y="4646191"/>
                <a:ext cx="27249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99" extrusionOk="0">
                    <a:moveTo>
                      <a:pt x="179" y="299"/>
                    </a:moveTo>
                    <a:lnTo>
                      <a:pt x="179" y="90"/>
                    </a:lnTo>
                    <a:cubicBezTo>
                      <a:pt x="179" y="41"/>
                      <a:pt x="139" y="0"/>
                      <a:pt x="89" y="0"/>
                    </a:cubicBezTo>
                    <a:lnTo>
                      <a:pt x="89" y="0"/>
                    </a:lnTo>
                    <a:cubicBezTo>
                      <a:pt x="40" y="0"/>
                      <a:pt x="0" y="41"/>
                      <a:pt x="0" y="90"/>
                    </a:cubicBezTo>
                    <a:lnTo>
                      <a:pt x="0" y="299"/>
                    </a:lnTo>
                    <a:lnTo>
                      <a:pt x="179" y="29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g341e19ca7de_0_833"/>
              <p:cNvSpPr/>
              <p:nvPr/>
            </p:nvSpPr>
            <p:spPr>
              <a:xfrm>
                <a:off x="411276" y="4748035"/>
                <a:ext cx="27249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99" extrusionOk="0">
                    <a:moveTo>
                      <a:pt x="179" y="299"/>
                    </a:moveTo>
                    <a:lnTo>
                      <a:pt x="179" y="89"/>
                    </a:lnTo>
                    <a:cubicBezTo>
                      <a:pt x="179" y="40"/>
                      <a:pt x="139" y="0"/>
                      <a:pt x="89" y="0"/>
                    </a:cubicBezTo>
                    <a:lnTo>
                      <a:pt x="89" y="0"/>
                    </a:lnTo>
                    <a:cubicBezTo>
                      <a:pt x="40" y="0"/>
                      <a:pt x="0" y="40"/>
                      <a:pt x="0" y="89"/>
                    </a:cubicBezTo>
                    <a:lnTo>
                      <a:pt x="0" y="299"/>
                    </a:lnTo>
                    <a:lnTo>
                      <a:pt x="179" y="29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g341e19ca7de_0_833"/>
              <p:cNvSpPr/>
              <p:nvPr/>
            </p:nvSpPr>
            <p:spPr>
              <a:xfrm>
                <a:off x="399402" y="4849574"/>
                <a:ext cx="50996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560" extrusionOk="0">
                    <a:moveTo>
                      <a:pt x="335" y="560"/>
                    </a:moveTo>
                    <a:lnTo>
                      <a:pt x="335" y="168"/>
                    </a:lnTo>
                    <a:cubicBezTo>
                      <a:pt x="335" y="76"/>
                      <a:pt x="260" y="0"/>
                      <a:pt x="167" y="0"/>
                    </a:cubicBezTo>
                    <a:lnTo>
                      <a:pt x="167" y="0"/>
                    </a:lnTo>
                    <a:cubicBezTo>
                      <a:pt x="75" y="0"/>
                      <a:pt x="0" y="76"/>
                      <a:pt x="0" y="168"/>
                    </a:cubicBezTo>
                    <a:lnTo>
                      <a:pt x="0" y="560"/>
                    </a:lnTo>
                    <a:lnTo>
                      <a:pt x="335" y="56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g341e19ca7de_0_833"/>
              <p:cNvSpPr/>
              <p:nvPr/>
            </p:nvSpPr>
            <p:spPr>
              <a:xfrm>
                <a:off x="193588" y="4362126"/>
                <a:ext cx="462619" cy="461417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3031" extrusionOk="0">
                    <a:moveTo>
                      <a:pt x="2080" y="2041"/>
                    </a:moveTo>
                    <a:lnTo>
                      <a:pt x="1647" y="1609"/>
                    </a:lnTo>
                    <a:cubicBezTo>
                      <a:pt x="1667" y="1583"/>
                      <a:pt x="1678" y="1550"/>
                      <a:pt x="1678" y="1515"/>
                    </a:cubicBezTo>
                    <a:cubicBezTo>
                      <a:pt x="1678" y="1480"/>
                      <a:pt x="1667" y="1448"/>
                      <a:pt x="1647" y="1422"/>
                    </a:cubicBezTo>
                    <a:lnTo>
                      <a:pt x="2080" y="990"/>
                    </a:lnTo>
                    <a:lnTo>
                      <a:pt x="2192" y="1102"/>
                    </a:lnTo>
                    <a:lnTo>
                      <a:pt x="3039" y="256"/>
                    </a:lnTo>
                    <a:lnTo>
                      <a:pt x="2782" y="0"/>
                    </a:lnTo>
                    <a:lnTo>
                      <a:pt x="1934" y="845"/>
                    </a:lnTo>
                    <a:lnTo>
                      <a:pt x="2046" y="957"/>
                    </a:lnTo>
                    <a:lnTo>
                      <a:pt x="1613" y="1388"/>
                    </a:lnTo>
                    <a:cubicBezTo>
                      <a:pt x="1587" y="1369"/>
                      <a:pt x="1554" y="1358"/>
                      <a:pt x="1519" y="1358"/>
                    </a:cubicBezTo>
                    <a:cubicBezTo>
                      <a:pt x="1483" y="1358"/>
                      <a:pt x="1452" y="1369"/>
                      <a:pt x="1426" y="1388"/>
                    </a:cubicBezTo>
                    <a:lnTo>
                      <a:pt x="993" y="957"/>
                    </a:lnTo>
                    <a:lnTo>
                      <a:pt x="1105" y="845"/>
                    </a:lnTo>
                    <a:lnTo>
                      <a:pt x="257" y="0"/>
                    </a:lnTo>
                    <a:lnTo>
                      <a:pt x="0" y="257"/>
                    </a:lnTo>
                    <a:lnTo>
                      <a:pt x="847" y="1102"/>
                    </a:lnTo>
                    <a:lnTo>
                      <a:pt x="959" y="991"/>
                    </a:lnTo>
                    <a:lnTo>
                      <a:pt x="1391" y="1422"/>
                    </a:lnTo>
                    <a:cubicBezTo>
                      <a:pt x="1372" y="1448"/>
                      <a:pt x="1361" y="1481"/>
                      <a:pt x="1361" y="1516"/>
                    </a:cubicBezTo>
                    <a:cubicBezTo>
                      <a:pt x="1361" y="1551"/>
                      <a:pt x="1372" y="1583"/>
                      <a:pt x="1391" y="1609"/>
                    </a:cubicBezTo>
                    <a:lnTo>
                      <a:pt x="959" y="2041"/>
                    </a:lnTo>
                    <a:lnTo>
                      <a:pt x="847" y="1930"/>
                    </a:lnTo>
                    <a:lnTo>
                      <a:pt x="0" y="2775"/>
                    </a:lnTo>
                    <a:lnTo>
                      <a:pt x="257" y="3031"/>
                    </a:lnTo>
                    <a:lnTo>
                      <a:pt x="1105" y="2186"/>
                    </a:lnTo>
                    <a:lnTo>
                      <a:pt x="993" y="2075"/>
                    </a:lnTo>
                    <a:lnTo>
                      <a:pt x="1426" y="1643"/>
                    </a:lnTo>
                    <a:cubicBezTo>
                      <a:pt x="1452" y="1662"/>
                      <a:pt x="1483" y="1674"/>
                      <a:pt x="1519" y="1674"/>
                    </a:cubicBezTo>
                    <a:cubicBezTo>
                      <a:pt x="1554" y="1674"/>
                      <a:pt x="1587" y="1662"/>
                      <a:pt x="1613" y="1643"/>
                    </a:cubicBezTo>
                    <a:lnTo>
                      <a:pt x="2046" y="2075"/>
                    </a:lnTo>
                    <a:lnTo>
                      <a:pt x="1934" y="2186"/>
                    </a:lnTo>
                    <a:lnTo>
                      <a:pt x="2782" y="3031"/>
                    </a:lnTo>
                    <a:lnTo>
                      <a:pt x="3039" y="2775"/>
                    </a:lnTo>
                    <a:lnTo>
                      <a:pt x="2192" y="1930"/>
                    </a:lnTo>
                    <a:lnTo>
                      <a:pt x="2080" y="204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" name="Google Shape;177;g341e19ca7de_0_833"/>
            <p:cNvSpPr/>
            <p:nvPr/>
          </p:nvSpPr>
          <p:spPr>
            <a:xfrm>
              <a:off x="492149" y="4899027"/>
              <a:ext cx="116877" cy="69525"/>
            </a:xfrm>
            <a:custGeom>
              <a:avLst/>
              <a:gdLst/>
              <a:ahLst/>
              <a:cxnLst/>
              <a:rect l="l" t="t" r="r" b="b"/>
              <a:pathLst>
                <a:path w="1716" h="1021" extrusionOk="0">
                  <a:moveTo>
                    <a:pt x="1716" y="730"/>
                  </a:moveTo>
                  <a:cubicBezTo>
                    <a:pt x="1716" y="626"/>
                    <a:pt x="1659" y="535"/>
                    <a:pt x="1574" y="486"/>
                  </a:cubicBezTo>
                  <a:cubicBezTo>
                    <a:pt x="1575" y="480"/>
                    <a:pt x="1576" y="473"/>
                    <a:pt x="1576" y="466"/>
                  </a:cubicBezTo>
                  <a:cubicBezTo>
                    <a:pt x="1576" y="311"/>
                    <a:pt x="1449" y="185"/>
                    <a:pt x="1294" y="185"/>
                  </a:cubicBezTo>
                  <a:cubicBezTo>
                    <a:pt x="1250" y="185"/>
                    <a:pt x="1208" y="195"/>
                    <a:pt x="1171" y="213"/>
                  </a:cubicBezTo>
                  <a:cubicBezTo>
                    <a:pt x="1140" y="91"/>
                    <a:pt x="1030" y="0"/>
                    <a:pt x="898" y="0"/>
                  </a:cubicBezTo>
                  <a:cubicBezTo>
                    <a:pt x="795" y="0"/>
                    <a:pt x="705" y="55"/>
                    <a:pt x="656" y="138"/>
                  </a:cubicBezTo>
                  <a:cubicBezTo>
                    <a:pt x="609" y="101"/>
                    <a:pt x="549" y="79"/>
                    <a:pt x="484" y="79"/>
                  </a:cubicBezTo>
                  <a:cubicBezTo>
                    <a:pt x="329" y="79"/>
                    <a:pt x="203" y="205"/>
                    <a:pt x="203" y="361"/>
                  </a:cubicBezTo>
                  <a:cubicBezTo>
                    <a:pt x="203" y="397"/>
                    <a:pt x="210" y="432"/>
                    <a:pt x="223" y="464"/>
                  </a:cubicBezTo>
                  <a:cubicBezTo>
                    <a:pt x="95" y="491"/>
                    <a:pt x="0" y="604"/>
                    <a:pt x="0" y="739"/>
                  </a:cubicBezTo>
                  <a:cubicBezTo>
                    <a:pt x="0" y="895"/>
                    <a:pt x="126" y="1021"/>
                    <a:pt x="282" y="1021"/>
                  </a:cubicBezTo>
                  <a:cubicBezTo>
                    <a:pt x="285" y="1021"/>
                    <a:pt x="288" y="1020"/>
                    <a:pt x="291" y="1020"/>
                  </a:cubicBezTo>
                  <a:lnTo>
                    <a:pt x="291" y="1021"/>
                  </a:lnTo>
                  <a:cubicBezTo>
                    <a:pt x="291" y="1021"/>
                    <a:pt x="1233" y="1021"/>
                    <a:pt x="1453" y="1021"/>
                  </a:cubicBezTo>
                  <a:cubicBezTo>
                    <a:pt x="1672" y="1021"/>
                    <a:pt x="1716" y="880"/>
                    <a:pt x="1716" y="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g341e19ca7de_0_833"/>
          <p:cNvGrpSpPr/>
          <p:nvPr/>
        </p:nvGrpSpPr>
        <p:grpSpPr>
          <a:xfrm>
            <a:off x="0" y="6741731"/>
            <a:ext cx="12191697" cy="116097"/>
            <a:chOff x="0" y="5056425"/>
            <a:chExt cx="9144001" cy="87075"/>
          </a:xfrm>
        </p:grpSpPr>
        <p:sp>
          <p:nvSpPr>
            <p:cNvPr id="179" name="Google Shape;179;g341e19ca7de_0_833"/>
            <p:cNvSpPr/>
            <p:nvPr/>
          </p:nvSpPr>
          <p:spPr>
            <a:xfrm>
              <a:off x="0" y="5056425"/>
              <a:ext cx="4578676" cy="87075"/>
            </a:xfrm>
            <a:custGeom>
              <a:avLst/>
              <a:gdLst/>
              <a:ahLst/>
              <a:cxnLst/>
              <a:rect l="l" t="t" r="r" b="b"/>
              <a:pathLst>
                <a:path w="8166" h="613" extrusionOk="0">
                  <a:moveTo>
                    <a:pt x="0" y="0"/>
                  </a:moveTo>
                  <a:lnTo>
                    <a:pt x="8166" y="0"/>
                  </a:lnTo>
                  <a:lnTo>
                    <a:pt x="8166" y="613"/>
                  </a:lnTo>
                  <a:lnTo>
                    <a:pt x="0" y="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g341e19ca7de_0_833"/>
            <p:cNvGrpSpPr/>
            <p:nvPr/>
          </p:nvGrpSpPr>
          <p:grpSpPr>
            <a:xfrm>
              <a:off x="4565325" y="5056425"/>
              <a:ext cx="4578676" cy="87075"/>
              <a:chOff x="4565325" y="5056425"/>
              <a:chExt cx="4578676" cy="87075"/>
            </a:xfrm>
          </p:grpSpPr>
          <p:sp>
            <p:nvSpPr>
              <p:cNvPr id="181" name="Google Shape;181;g341e19ca7de_0_833"/>
              <p:cNvSpPr/>
              <p:nvPr/>
            </p:nvSpPr>
            <p:spPr>
              <a:xfrm>
                <a:off x="4565325" y="5056425"/>
                <a:ext cx="4578676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8166" h="613" extrusionOk="0">
                    <a:moveTo>
                      <a:pt x="0" y="0"/>
                    </a:moveTo>
                    <a:lnTo>
                      <a:pt x="8166" y="0"/>
                    </a:lnTo>
                    <a:lnTo>
                      <a:pt x="8166" y="613"/>
                    </a:lnTo>
                    <a:lnTo>
                      <a:pt x="0" y="6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0000" tIns="60000" rIns="120000" bIns="60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2" name="Google Shape;182;g341e19ca7de_0_833"/>
              <p:cNvGrpSpPr/>
              <p:nvPr/>
            </p:nvGrpSpPr>
            <p:grpSpPr>
              <a:xfrm>
                <a:off x="4607210" y="5094745"/>
                <a:ext cx="4509810" cy="10440"/>
                <a:chOff x="4607210" y="5109720"/>
                <a:chExt cx="4509810" cy="10440"/>
              </a:xfrm>
            </p:grpSpPr>
            <p:grpSp>
              <p:nvGrpSpPr>
                <p:cNvPr id="183" name="Google Shape;183;g341e19ca7de_0_833"/>
                <p:cNvGrpSpPr/>
                <p:nvPr/>
              </p:nvGrpSpPr>
              <p:grpSpPr>
                <a:xfrm>
                  <a:off x="4607210" y="5109720"/>
                  <a:ext cx="2927520" cy="10440"/>
                  <a:chOff x="6209435" y="3727045"/>
                  <a:chExt cx="2927520" cy="10440"/>
                </a:xfrm>
              </p:grpSpPr>
              <p:sp>
                <p:nvSpPr>
                  <p:cNvPr id="184" name="Google Shape;184;g341e19ca7de_0_833"/>
                  <p:cNvSpPr/>
                  <p:nvPr/>
                </p:nvSpPr>
                <p:spPr>
                  <a:xfrm>
                    <a:off x="82704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g341e19ca7de_0_833"/>
                  <p:cNvSpPr/>
                  <p:nvPr/>
                </p:nvSpPr>
                <p:spPr>
                  <a:xfrm>
                    <a:off x="82175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g341e19ca7de_0_833"/>
                  <p:cNvSpPr/>
                  <p:nvPr/>
                </p:nvSpPr>
                <p:spPr>
                  <a:xfrm>
                    <a:off x="81645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7" name="Google Shape;187;g341e19ca7de_0_833"/>
                  <p:cNvSpPr/>
                  <p:nvPr/>
                </p:nvSpPr>
                <p:spPr>
                  <a:xfrm>
                    <a:off x="84288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8" name="Google Shape;188;g341e19ca7de_0_833"/>
                  <p:cNvSpPr/>
                  <p:nvPr/>
                </p:nvSpPr>
                <p:spPr>
                  <a:xfrm>
                    <a:off x="83759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9" name="Google Shape;189;g341e19ca7de_0_833"/>
                  <p:cNvSpPr/>
                  <p:nvPr/>
                </p:nvSpPr>
                <p:spPr>
                  <a:xfrm>
                    <a:off x="85872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" name="Google Shape;190;g341e19ca7de_0_833"/>
                  <p:cNvSpPr/>
                  <p:nvPr/>
                </p:nvSpPr>
                <p:spPr>
                  <a:xfrm>
                    <a:off x="85343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" name="Google Shape;191;g341e19ca7de_0_833"/>
                  <p:cNvSpPr/>
                  <p:nvPr/>
                </p:nvSpPr>
                <p:spPr>
                  <a:xfrm>
                    <a:off x="86401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" name="Google Shape;192;g341e19ca7de_0_833"/>
                  <p:cNvSpPr/>
                  <p:nvPr/>
                </p:nvSpPr>
                <p:spPr>
                  <a:xfrm>
                    <a:off x="84817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Google Shape;193;g341e19ca7de_0_833"/>
                  <p:cNvSpPr/>
                  <p:nvPr/>
                </p:nvSpPr>
                <p:spPr>
                  <a:xfrm>
                    <a:off x="83229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94;g341e19ca7de_0_833"/>
                  <p:cNvSpPr/>
                  <p:nvPr/>
                </p:nvSpPr>
                <p:spPr>
                  <a:xfrm>
                    <a:off x="87989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Google Shape;195;g341e19ca7de_0_833"/>
                  <p:cNvSpPr/>
                  <p:nvPr/>
                </p:nvSpPr>
                <p:spPr>
                  <a:xfrm>
                    <a:off x="88514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g341e19ca7de_0_833"/>
                  <p:cNvSpPr/>
                  <p:nvPr/>
                </p:nvSpPr>
                <p:spPr>
                  <a:xfrm>
                    <a:off x="87459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g341e19ca7de_0_833"/>
                  <p:cNvSpPr/>
                  <p:nvPr/>
                </p:nvSpPr>
                <p:spPr>
                  <a:xfrm>
                    <a:off x="89043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g341e19ca7de_0_833"/>
                  <p:cNvSpPr/>
                  <p:nvPr/>
                </p:nvSpPr>
                <p:spPr>
                  <a:xfrm>
                    <a:off x="86930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g341e19ca7de_0_833"/>
                  <p:cNvSpPr/>
                  <p:nvPr/>
                </p:nvSpPr>
                <p:spPr>
                  <a:xfrm>
                    <a:off x="90102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g341e19ca7de_0_833"/>
                  <p:cNvSpPr/>
                  <p:nvPr/>
                </p:nvSpPr>
                <p:spPr>
                  <a:xfrm>
                    <a:off x="89573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g341e19ca7de_0_833"/>
                  <p:cNvSpPr/>
                  <p:nvPr/>
                </p:nvSpPr>
                <p:spPr>
                  <a:xfrm>
                    <a:off x="91157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202;g341e19ca7de_0_833"/>
                  <p:cNvSpPr/>
                  <p:nvPr/>
                </p:nvSpPr>
                <p:spPr>
                  <a:xfrm>
                    <a:off x="90627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203;g341e19ca7de_0_833"/>
                  <p:cNvSpPr/>
                  <p:nvPr/>
                </p:nvSpPr>
                <p:spPr>
                  <a:xfrm>
                    <a:off x="90098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204;g341e19ca7de_0_833"/>
                  <p:cNvSpPr/>
                  <p:nvPr/>
                </p:nvSpPr>
                <p:spPr>
                  <a:xfrm>
                    <a:off x="7530635" y="3727045"/>
                    <a:ext cx="2088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29" extrusionOk="0">
                        <a:moveTo>
                          <a:pt x="0" y="0"/>
                        </a:moveTo>
                        <a:lnTo>
                          <a:pt x="58" y="0"/>
                        </a:lnTo>
                        <a:lnTo>
                          <a:pt x="58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205;g341e19ca7de_0_833"/>
                  <p:cNvSpPr/>
                  <p:nvPr/>
                </p:nvSpPr>
                <p:spPr>
                  <a:xfrm>
                    <a:off x="7583555" y="3727045"/>
                    <a:ext cx="2088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29" extrusionOk="0">
                        <a:moveTo>
                          <a:pt x="0" y="0"/>
                        </a:moveTo>
                        <a:lnTo>
                          <a:pt x="58" y="0"/>
                        </a:lnTo>
                        <a:lnTo>
                          <a:pt x="58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" name="Google Shape;206;g341e19ca7de_0_833"/>
                  <p:cNvSpPr/>
                  <p:nvPr/>
                </p:nvSpPr>
                <p:spPr>
                  <a:xfrm>
                    <a:off x="76890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Google Shape;207;g341e19ca7de_0_833"/>
                  <p:cNvSpPr/>
                  <p:nvPr/>
                </p:nvSpPr>
                <p:spPr>
                  <a:xfrm>
                    <a:off x="72663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Google Shape;208;g341e19ca7de_0_833"/>
                  <p:cNvSpPr/>
                  <p:nvPr/>
                </p:nvSpPr>
                <p:spPr>
                  <a:xfrm>
                    <a:off x="74777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" name="Google Shape;209;g341e19ca7de_0_833"/>
                  <p:cNvSpPr/>
                  <p:nvPr/>
                </p:nvSpPr>
                <p:spPr>
                  <a:xfrm>
                    <a:off x="77419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" name="Google Shape;210;g341e19ca7de_0_833"/>
                  <p:cNvSpPr/>
                  <p:nvPr/>
                </p:nvSpPr>
                <p:spPr>
                  <a:xfrm>
                    <a:off x="73189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" name="Google Shape;211;g341e19ca7de_0_833"/>
                  <p:cNvSpPr/>
                  <p:nvPr/>
                </p:nvSpPr>
                <p:spPr>
                  <a:xfrm>
                    <a:off x="72134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g341e19ca7de_0_833"/>
                  <p:cNvSpPr/>
                  <p:nvPr/>
                </p:nvSpPr>
                <p:spPr>
                  <a:xfrm>
                    <a:off x="74247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g341e19ca7de_0_833"/>
                  <p:cNvSpPr/>
                  <p:nvPr/>
                </p:nvSpPr>
                <p:spPr>
                  <a:xfrm>
                    <a:off x="73718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g341e19ca7de_0_833"/>
                  <p:cNvSpPr/>
                  <p:nvPr/>
                </p:nvSpPr>
                <p:spPr>
                  <a:xfrm>
                    <a:off x="77948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g341e19ca7de_0_833"/>
                  <p:cNvSpPr/>
                  <p:nvPr/>
                </p:nvSpPr>
                <p:spPr>
                  <a:xfrm>
                    <a:off x="81116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g341e19ca7de_0_833"/>
                  <p:cNvSpPr/>
                  <p:nvPr/>
                </p:nvSpPr>
                <p:spPr>
                  <a:xfrm>
                    <a:off x="80587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" name="Google Shape;217;g341e19ca7de_0_833"/>
                  <p:cNvSpPr/>
                  <p:nvPr/>
                </p:nvSpPr>
                <p:spPr>
                  <a:xfrm>
                    <a:off x="78474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" name="Google Shape;218;g341e19ca7de_0_833"/>
                  <p:cNvSpPr/>
                  <p:nvPr/>
                </p:nvSpPr>
                <p:spPr>
                  <a:xfrm>
                    <a:off x="79003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" name="Google Shape;219;g341e19ca7de_0_833"/>
                  <p:cNvSpPr/>
                  <p:nvPr/>
                </p:nvSpPr>
                <p:spPr>
                  <a:xfrm>
                    <a:off x="79532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Google Shape;220;g341e19ca7de_0_833"/>
                  <p:cNvSpPr/>
                  <p:nvPr/>
                </p:nvSpPr>
                <p:spPr>
                  <a:xfrm>
                    <a:off x="80061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" name="Google Shape;221;g341e19ca7de_0_833"/>
                  <p:cNvSpPr/>
                  <p:nvPr/>
                </p:nvSpPr>
                <p:spPr>
                  <a:xfrm>
                    <a:off x="76361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" name="Google Shape;222;g341e19ca7de_0_833"/>
                  <p:cNvSpPr/>
                  <p:nvPr/>
                </p:nvSpPr>
                <p:spPr>
                  <a:xfrm>
                    <a:off x="64207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" name="Google Shape;223;g341e19ca7de_0_833"/>
                  <p:cNvSpPr/>
                  <p:nvPr/>
                </p:nvSpPr>
                <p:spPr>
                  <a:xfrm>
                    <a:off x="63678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" name="Google Shape;224;g341e19ca7de_0_833"/>
                  <p:cNvSpPr/>
                  <p:nvPr/>
                </p:nvSpPr>
                <p:spPr>
                  <a:xfrm>
                    <a:off x="71605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" name="Google Shape;225;g341e19ca7de_0_833"/>
                  <p:cNvSpPr/>
                  <p:nvPr/>
                </p:nvSpPr>
                <p:spPr>
                  <a:xfrm>
                    <a:off x="64736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Google Shape;226;g341e19ca7de_0_833"/>
                  <p:cNvSpPr/>
                  <p:nvPr/>
                </p:nvSpPr>
                <p:spPr>
                  <a:xfrm>
                    <a:off x="63149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Google Shape;227;g341e19ca7de_0_833"/>
                  <p:cNvSpPr/>
                  <p:nvPr/>
                </p:nvSpPr>
                <p:spPr>
                  <a:xfrm>
                    <a:off x="66320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" name="Google Shape;228;g341e19ca7de_0_833"/>
                  <p:cNvSpPr/>
                  <p:nvPr/>
                </p:nvSpPr>
                <p:spPr>
                  <a:xfrm>
                    <a:off x="62094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" name="Google Shape;229;g341e19ca7de_0_833"/>
                  <p:cNvSpPr/>
                  <p:nvPr/>
                </p:nvSpPr>
                <p:spPr>
                  <a:xfrm>
                    <a:off x="62619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" name="Google Shape;230;g341e19ca7de_0_833"/>
                  <p:cNvSpPr/>
                  <p:nvPr/>
                </p:nvSpPr>
                <p:spPr>
                  <a:xfrm>
                    <a:off x="657915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231;g341e19ca7de_0_833"/>
                  <p:cNvSpPr/>
                  <p:nvPr/>
                </p:nvSpPr>
                <p:spPr>
                  <a:xfrm>
                    <a:off x="70550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Google Shape;232;g341e19ca7de_0_833"/>
                  <p:cNvSpPr/>
                  <p:nvPr/>
                </p:nvSpPr>
                <p:spPr>
                  <a:xfrm>
                    <a:off x="7002155" y="3727045"/>
                    <a:ext cx="2088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29" extrusionOk="0">
                        <a:moveTo>
                          <a:pt x="0" y="0"/>
                        </a:moveTo>
                        <a:lnTo>
                          <a:pt x="58" y="0"/>
                        </a:lnTo>
                        <a:lnTo>
                          <a:pt x="58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Google Shape;233;g341e19ca7de_0_833"/>
                  <p:cNvSpPr/>
                  <p:nvPr/>
                </p:nvSpPr>
                <p:spPr>
                  <a:xfrm>
                    <a:off x="69492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" name="Google Shape;234;g341e19ca7de_0_833"/>
                  <p:cNvSpPr/>
                  <p:nvPr/>
                </p:nvSpPr>
                <p:spPr>
                  <a:xfrm>
                    <a:off x="710763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g341e19ca7de_0_833"/>
                  <p:cNvSpPr/>
                  <p:nvPr/>
                </p:nvSpPr>
                <p:spPr>
                  <a:xfrm>
                    <a:off x="66849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g341e19ca7de_0_833"/>
                  <p:cNvSpPr/>
                  <p:nvPr/>
                </p:nvSpPr>
                <p:spPr>
                  <a:xfrm>
                    <a:off x="679047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g341e19ca7de_0_833"/>
                  <p:cNvSpPr/>
                  <p:nvPr/>
                </p:nvSpPr>
                <p:spPr>
                  <a:xfrm>
                    <a:off x="68963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Google Shape;238;g341e19ca7de_0_833"/>
                  <p:cNvSpPr/>
                  <p:nvPr/>
                </p:nvSpPr>
                <p:spPr>
                  <a:xfrm>
                    <a:off x="673791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" name="Google Shape;239;g341e19ca7de_0_833"/>
                  <p:cNvSpPr/>
                  <p:nvPr/>
                </p:nvSpPr>
                <p:spPr>
                  <a:xfrm>
                    <a:off x="68433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g341e19ca7de_0_833"/>
                  <p:cNvSpPr/>
                  <p:nvPr/>
                </p:nvSpPr>
                <p:spPr>
                  <a:xfrm>
                    <a:off x="6526595" y="3727045"/>
                    <a:ext cx="21240" cy="1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29" extrusionOk="0">
                        <a:moveTo>
                          <a:pt x="0" y="0"/>
                        </a:moveTo>
                        <a:lnTo>
                          <a:pt x="59" y="0"/>
                        </a:lnTo>
                        <a:lnTo>
                          <a:pt x="59" y="29"/>
                        </a:lnTo>
                        <a:lnTo>
                          <a:pt x="0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0000" tIns="0" rIns="120000" bIns="0" anchor="ctr" anchorCtr="1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endParaRPr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1" name="Google Shape;241;g341e19ca7de_0_833"/>
                <p:cNvSpPr/>
                <p:nvPr/>
              </p:nvSpPr>
              <p:spPr>
                <a:xfrm>
                  <a:off x="8884460" y="5109720"/>
                  <a:ext cx="2088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29" extrusionOk="0">
                      <a:moveTo>
                        <a:pt x="0" y="0"/>
                      </a:moveTo>
                      <a:lnTo>
                        <a:pt x="58" y="0"/>
                      </a:lnTo>
                      <a:lnTo>
                        <a:pt x="58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g341e19ca7de_0_833"/>
                <p:cNvSpPr/>
                <p:nvPr/>
              </p:nvSpPr>
              <p:spPr>
                <a:xfrm>
                  <a:off x="8937380" y="5109720"/>
                  <a:ext cx="2088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29" extrusionOk="0">
                      <a:moveTo>
                        <a:pt x="0" y="0"/>
                      </a:moveTo>
                      <a:lnTo>
                        <a:pt x="58" y="0"/>
                      </a:lnTo>
                      <a:lnTo>
                        <a:pt x="58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g341e19ca7de_0_833"/>
                <p:cNvSpPr/>
                <p:nvPr/>
              </p:nvSpPr>
              <p:spPr>
                <a:xfrm>
                  <a:off x="904286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g341e19ca7de_0_833"/>
                <p:cNvSpPr/>
                <p:nvPr/>
              </p:nvSpPr>
              <p:spPr>
                <a:xfrm>
                  <a:off x="862022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g341e19ca7de_0_833"/>
                <p:cNvSpPr/>
                <p:nvPr/>
              </p:nvSpPr>
              <p:spPr>
                <a:xfrm>
                  <a:off x="883154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g341e19ca7de_0_833"/>
                <p:cNvSpPr/>
                <p:nvPr/>
              </p:nvSpPr>
              <p:spPr>
                <a:xfrm>
                  <a:off x="909578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g341e19ca7de_0_833"/>
                <p:cNvSpPr/>
                <p:nvPr/>
              </p:nvSpPr>
              <p:spPr>
                <a:xfrm>
                  <a:off x="867278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g341e19ca7de_0_833"/>
                <p:cNvSpPr/>
                <p:nvPr/>
              </p:nvSpPr>
              <p:spPr>
                <a:xfrm>
                  <a:off x="856730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g341e19ca7de_0_833"/>
                <p:cNvSpPr/>
                <p:nvPr/>
              </p:nvSpPr>
              <p:spPr>
                <a:xfrm>
                  <a:off x="877862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g341e19ca7de_0_833"/>
                <p:cNvSpPr/>
                <p:nvPr/>
              </p:nvSpPr>
              <p:spPr>
                <a:xfrm>
                  <a:off x="872570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g341e19ca7de_0_833"/>
                <p:cNvSpPr/>
                <p:nvPr/>
              </p:nvSpPr>
              <p:spPr>
                <a:xfrm>
                  <a:off x="898994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g341e19ca7de_0_833"/>
                <p:cNvSpPr/>
                <p:nvPr/>
              </p:nvSpPr>
              <p:spPr>
                <a:xfrm>
                  <a:off x="777458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g341e19ca7de_0_833"/>
                <p:cNvSpPr/>
                <p:nvPr/>
              </p:nvSpPr>
              <p:spPr>
                <a:xfrm>
                  <a:off x="772166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g341e19ca7de_0_833"/>
                <p:cNvSpPr/>
                <p:nvPr/>
              </p:nvSpPr>
              <p:spPr>
                <a:xfrm>
                  <a:off x="851438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g341e19ca7de_0_833"/>
                <p:cNvSpPr/>
                <p:nvPr/>
              </p:nvSpPr>
              <p:spPr>
                <a:xfrm>
                  <a:off x="782750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g341e19ca7de_0_833"/>
                <p:cNvSpPr/>
                <p:nvPr/>
              </p:nvSpPr>
              <p:spPr>
                <a:xfrm>
                  <a:off x="766874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g341e19ca7de_0_833"/>
                <p:cNvSpPr/>
                <p:nvPr/>
              </p:nvSpPr>
              <p:spPr>
                <a:xfrm>
                  <a:off x="798590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g341e19ca7de_0_833"/>
                <p:cNvSpPr/>
                <p:nvPr/>
              </p:nvSpPr>
              <p:spPr>
                <a:xfrm>
                  <a:off x="756326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g341e19ca7de_0_833"/>
                <p:cNvSpPr/>
                <p:nvPr/>
              </p:nvSpPr>
              <p:spPr>
                <a:xfrm>
                  <a:off x="761582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g341e19ca7de_0_833"/>
                <p:cNvSpPr/>
                <p:nvPr/>
              </p:nvSpPr>
              <p:spPr>
                <a:xfrm>
                  <a:off x="793298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g341e19ca7de_0_833"/>
                <p:cNvSpPr/>
                <p:nvPr/>
              </p:nvSpPr>
              <p:spPr>
                <a:xfrm>
                  <a:off x="840890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g341e19ca7de_0_833"/>
                <p:cNvSpPr/>
                <p:nvPr/>
              </p:nvSpPr>
              <p:spPr>
                <a:xfrm>
                  <a:off x="8355980" y="5109720"/>
                  <a:ext cx="2088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29" extrusionOk="0">
                      <a:moveTo>
                        <a:pt x="0" y="0"/>
                      </a:moveTo>
                      <a:lnTo>
                        <a:pt x="58" y="0"/>
                      </a:lnTo>
                      <a:lnTo>
                        <a:pt x="58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g341e19ca7de_0_833"/>
                <p:cNvSpPr/>
                <p:nvPr/>
              </p:nvSpPr>
              <p:spPr>
                <a:xfrm>
                  <a:off x="830306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g341e19ca7de_0_833"/>
                <p:cNvSpPr/>
                <p:nvPr/>
              </p:nvSpPr>
              <p:spPr>
                <a:xfrm>
                  <a:off x="846146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g341e19ca7de_0_833"/>
                <p:cNvSpPr/>
                <p:nvPr/>
              </p:nvSpPr>
              <p:spPr>
                <a:xfrm>
                  <a:off x="803882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g341e19ca7de_0_833"/>
                <p:cNvSpPr/>
                <p:nvPr/>
              </p:nvSpPr>
              <p:spPr>
                <a:xfrm>
                  <a:off x="814430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g341e19ca7de_0_833"/>
                <p:cNvSpPr/>
                <p:nvPr/>
              </p:nvSpPr>
              <p:spPr>
                <a:xfrm>
                  <a:off x="825014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g341e19ca7de_0_833"/>
                <p:cNvSpPr/>
                <p:nvPr/>
              </p:nvSpPr>
              <p:spPr>
                <a:xfrm>
                  <a:off x="809174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g341e19ca7de_0_833"/>
                <p:cNvSpPr/>
                <p:nvPr/>
              </p:nvSpPr>
              <p:spPr>
                <a:xfrm>
                  <a:off x="819722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g341e19ca7de_0_833"/>
                <p:cNvSpPr/>
                <p:nvPr/>
              </p:nvSpPr>
              <p:spPr>
                <a:xfrm>
                  <a:off x="7880420" y="5109720"/>
                  <a:ext cx="21240" cy="1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29" extrusionOk="0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0000" tIns="0" rIns="120000" bIns="0" anchor="ctr" anchorCtr="1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351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3" name="Google Shape;323;p27"/>
          <p:cNvCxnSpPr/>
          <p:nvPr/>
        </p:nvCxnSpPr>
        <p:spPr>
          <a:xfrm rot="10800000" flipH="1">
            <a:off x="-1" y="533819"/>
            <a:ext cx="11243200" cy="11200"/>
          </a:xfrm>
          <a:prstGeom prst="straightConnector1">
            <a:avLst/>
          </a:prstGeom>
          <a:noFill/>
          <a:ln w="21425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p27"/>
          <p:cNvSpPr txBox="1">
            <a:spLocks noGrp="1"/>
          </p:cNvSpPr>
          <p:nvPr>
            <p:ph type="ctrTitle"/>
          </p:nvPr>
        </p:nvSpPr>
        <p:spPr>
          <a:xfrm>
            <a:off x="739716" y="1942500"/>
            <a:ext cx="102792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l">
              <a:buClr>
                <a:schemeClr val="lt2"/>
              </a:buClr>
              <a:buSzPts val="5000"/>
            </a:pPr>
            <a:r>
              <a:rPr lang="en" sz="7200" b="1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Introducing the </a:t>
            </a:r>
            <a:br>
              <a:rPr lang="en" sz="7200" b="1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7200" b="1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Zoning Atlas</a:t>
            </a:r>
            <a:endParaRPr sz="8800" b="1" dirty="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5" name="Google Shape;325;p27"/>
          <p:cNvCxnSpPr/>
          <p:nvPr/>
        </p:nvCxnSpPr>
        <p:spPr>
          <a:xfrm>
            <a:off x="5033600" y="4329184"/>
            <a:ext cx="7158400" cy="0"/>
          </a:xfrm>
          <a:prstGeom prst="straightConnector1">
            <a:avLst/>
          </a:prstGeom>
          <a:noFill/>
          <a:ln w="21425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Google Shape;326;p27"/>
          <p:cNvCxnSpPr/>
          <p:nvPr/>
        </p:nvCxnSpPr>
        <p:spPr>
          <a:xfrm>
            <a:off x="11237700" y="522300"/>
            <a:ext cx="28000" cy="4612400"/>
          </a:xfrm>
          <a:prstGeom prst="straightConnector1">
            <a:avLst/>
          </a:prstGeom>
          <a:noFill/>
          <a:ln w="21425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7" name="Google Shape;327;p27" descr="A black background with white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552" y="6022996"/>
            <a:ext cx="752329" cy="48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 descr="A black background with white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30" y="5344207"/>
            <a:ext cx="447279" cy="4827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7"/>
          <p:cNvCxnSpPr/>
          <p:nvPr/>
        </p:nvCxnSpPr>
        <p:spPr>
          <a:xfrm>
            <a:off x="363551" y="5916059"/>
            <a:ext cx="829200" cy="0"/>
          </a:xfrm>
          <a:prstGeom prst="straightConnector1">
            <a:avLst/>
          </a:prstGeom>
          <a:noFill/>
          <a:ln w="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27"/>
          <p:cNvSpPr txBox="1"/>
          <p:nvPr/>
        </p:nvSpPr>
        <p:spPr>
          <a:xfrm>
            <a:off x="3126035" y="6008971"/>
            <a:ext cx="8628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200"/>
            </a:pPr>
            <a:r>
              <a:rPr lang="en-US" sz="16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Housing Affordability: Permitting &amp; Zoning Solutions Roundtable  |  December 2025</a:t>
            </a:r>
            <a:endParaRPr lang="en-US" sz="1600" dirty="0"/>
          </a:p>
        </p:txBody>
      </p:sp>
      <p:cxnSp>
        <p:nvCxnSpPr>
          <p:cNvPr id="331" name="Google Shape;331;p27"/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79">
          <a:extLst>
            <a:ext uri="{FF2B5EF4-FFF2-40B4-BE49-F238E27FC236}">
              <a16:creationId xmlns:a16="http://schemas.microsoft.com/office/drawing/2014/main" id="{EFB7E936-0F1E-CA1F-2425-FCF3F5FE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>
            <a:extLst>
              <a:ext uri="{FF2B5EF4-FFF2-40B4-BE49-F238E27FC236}">
                <a16:creationId xmlns:a16="http://schemas.microsoft.com/office/drawing/2014/main" id="{A37EFA65-060D-0561-56E7-6D3D3ABB35D8}"/>
              </a:ext>
            </a:extLst>
          </p:cNvPr>
          <p:cNvSpPr txBox="1"/>
          <p:nvPr/>
        </p:nvSpPr>
        <p:spPr>
          <a:xfrm>
            <a:off x="982600" y="2316243"/>
            <a:ext cx="10226800" cy="247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-US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map calculates the % of land  in a jurisdiction that satisfies filters. It also generates stats… </a:t>
            </a:r>
            <a:endParaRPr sz="66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p30">
            <a:extLst>
              <a:ext uri="{FF2B5EF4-FFF2-40B4-BE49-F238E27FC236}">
                <a16:creationId xmlns:a16="http://schemas.microsoft.com/office/drawing/2014/main" id="{64B13D23-AC8B-3CEB-3E6C-155948718DE5}"/>
              </a:ext>
            </a:extLst>
          </p:cNvPr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30">
            <a:extLst>
              <a:ext uri="{FF2B5EF4-FFF2-40B4-BE49-F238E27FC236}">
                <a16:creationId xmlns:a16="http://schemas.microsoft.com/office/drawing/2014/main" id="{5E8F1B54-D4C2-2850-7FB2-11552CB1D37C}"/>
              </a:ext>
            </a:extLst>
          </p:cNvPr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5350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24"/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24"/>
          <p:cNvSpPr txBox="1"/>
          <p:nvPr/>
        </p:nvSpPr>
        <p:spPr>
          <a:xfrm>
            <a:off x="746233" y="724912"/>
            <a:ext cx="12299205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Town Stats </a:t>
            </a: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(Greenwich CT)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4"/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A graph of housing units&#10;&#10;AI-generated content may be incorrect.">
            <a:extLst>
              <a:ext uri="{FF2B5EF4-FFF2-40B4-BE49-F238E27FC236}">
                <a16:creationId xmlns:a16="http://schemas.microsoft.com/office/drawing/2014/main" id="{17DBD0BB-C398-AEDB-A4CA-B7B227EF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964" y="2143962"/>
            <a:ext cx="9260835" cy="39586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716">
          <a:extLst>
            <a:ext uri="{FF2B5EF4-FFF2-40B4-BE49-F238E27FC236}">
              <a16:creationId xmlns:a16="http://schemas.microsoft.com/office/drawing/2014/main" id="{7DF855AF-B56E-DB27-4C48-7BE30669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24">
            <a:extLst>
              <a:ext uri="{FF2B5EF4-FFF2-40B4-BE49-F238E27FC236}">
                <a16:creationId xmlns:a16="http://schemas.microsoft.com/office/drawing/2014/main" id="{E4EBBB9C-BD75-A314-CA0B-EA005B643969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24">
            <a:extLst>
              <a:ext uri="{FF2B5EF4-FFF2-40B4-BE49-F238E27FC236}">
                <a16:creationId xmlns:a16="http://schemas.microsoft.com/office/drawing/2014/main" id="{C1CC9B9F-DED9-7C9A-5115-1E4BC4953943}"/>
              </a:ext>
            </a:extLst>
          </p:cNvPr>
          <p:cNvSpPr txBox="1"/>
          <p:nvPr/>
        </p:nvSpPr>
        <p:spPr>
          <a:xfrm>
            <a:off x="746233" y="724912"/>
            <a:ext cx="11608317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City Stats </a:t>
            </a: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(Seattle)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4">
            <a:extLst>
              <a:ext uri="{FF2B5EF4-FFF2-40B4-BE49-F238E27FC236}">
                <a16:creationId xmlns:a16="http://schemas.microsoft.com/office/drawing/2014/main" id="{D6649C0D-E019-5122-0BDB-A197B1BAD8DC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A graph of housing units&#10;&#10;AI-generated content may be incorrect.">
            <a:extLst>
              <a:ext uri="{FF2B5EF4-FFF2-40B4-BE49-F238E27FC236}">
                <a16:creationId xmlns:a16="http://schemas.microsoft.com/office/drawing/2014/main" id="{B4F8EEDE-986B-6417-C0C6-088155520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86" y="2068624"/>
            <a:ext cx="9162665" cy="40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716">
          <a:extLst>
            <a:ext uri="{FF2B5EF4-FFF2-40B4-BE49-F238E27FC236}">
              <a16:creationId xmlns:a16="http://schemas.microsoft.com/office/drawing/2014/main" id="{F22C2CCE-5EA1-8F87-E273-01B1892B7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24">
            <a:extLst>
              <a:ext uri="{FF2B5EF4-FFF2-40B4-BE49-F238E27FC236}">
                <a16:creationId xmlns:a16="http://schemas.microsoft.com/office/drawing/2014/main" id="{01E86E52-F9DA-3389-C95B-5E4B21D06CD4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24">
            <a:extLst>
              <a:ext uri="{FF2B5EF4-FFF2-40B4-BE49-F238E27FC236}">
                <a16:creationId xmlns:a16="http://schemas.microsoft.com/office/drawing/2014/main" id="{F823BF6F-404A-600C-D1CD-9EAE12925106}"/>
              </a:ext>
            </a:extLst>
          </p:cNvPr>
          <p:cNvSpPr txBox="1"/>
          <p:nvPr/>
        </p:nvSpPr>
        <p:spPr>
          <a:xfrm>
            <a:off x="746233" y="724912"/>
            <a:ext cx="11608317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County Stats </a:t>
            </a: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(Travis County, TX)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4">
            <a:extLst>
              <a:ext uri="{FF2B5EF4-FFF2-40B4-BE49-F238E27FC236}">
                <a16:creationId xmlns:a16="http://schemas.microsoft.com/office/drawing/2014/main" id="{23015F64-059D-52CD-A2A5-BBDDDC1438A0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 descr="A graph of housing units&#10;&#10;AI-generated content may be incorrect.">
            <a:extLst>
              <a:ext uri="{FF2B5EF4-FFF2-40B4-BE49-F238E27FC236}">
                <a16:creationId xmlns:a16="http://schemas.microsoft.com/office/drawing/2014/main" id="{9195826E-3202-CFBF-24F9-27705E2B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59" y="2050399"/>
            <a:ext cx="9976260" cy="42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3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716">
          <a:extLst>
            <a:ext uri="{FF2B5EF4-FFF2-40B4-BE49-F238E27FC236}">
              <a16:creationId xmlns:a16="http://schemas.microsoft.com/office/drawing/2014/main" id="{4F5F6893-0673-C65C-8158-E3A54978E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24">
            <a:extLst>
              <a:ext uri="{FF2B5EF4-FFF2-40B4-BE49-F238E27FC236}">
                <a16:creationId xmlns:a16="http://schemas.microsoft.com/office/drawing/2014/main" id="{3511C04A-FE62-3310-221F-BD079C1D5EE2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24">
            <a:extLst>
              <a:ext uri="{FF2B5EF4-FFF2-40B4-BE49-F238E27FC236}">
                <a16:creationId xmlns:a16="http://schemas.microsoft.com/office/drawing/2014/main" id="{E7BCA9B6-9E38-E1CA-FEC4-EC10E4FC81E1}"/>
              </a:ext>
            </a:extLst>
          </p:cNvPr>
          <p:cNvSpPr txBox="1"/>
          <p:nvPr/>
        </p:nvSpPr>
        <p:spPr>
          <a:xfrm>
            <a:off x="746233" y="724912"/>
            <a:ext cx="11608317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Metro Stats </a:t>
            </a: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(Raleigh-Cary CBSA)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4">
            <a:extLst>
              <a:ext uri="{FF2B5EF4-FFF2-40B4-BE49-F238E27FC236}">
                <a16:creationId xmlns:a16="http://schemas.microsoft.com/office/drawing/2014/main" id="{9B6FB061-BD6B-AABB-224F-9124253E4BBC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A graph of housing units&#10;&#10;AI-generated content may be incorrect.">
            <a:extLst>
              <a:ext uri="{FF2B5EF4-FFF2-40B4-BE49-F238E27FC236}">
                <a16:creationId xmlns:a16="http://schemas.microsoft.com/office/drawing/2014/main" id="{7C438F16-7A5E-C981-D085-2A5064DD2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87" y="2182443"/>
            <a:ext cx="8714663" cy="38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8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716">
          <a:extLst>
            <a:ext uri="{FF2B5EF4-FFF2-40B4-BE49-F238E27FC236}">
              <a16:creationId xmlns:a16="http://schemas.microsoft.com/office/drawing/2014/main" id="{B2E49427-7F52-5FEF-B080-02DF2C04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24">
            <a:extLst>
              <a:ext uri="{FF2B5EF4-FFF2-40B4-BE49-F238E27FC236}">
                <a16:creationId xmlns:a16="http://schemas.microsoft.com/office/drawing/2014/main" id="{DD2D9F4A-EB30-EFF0-2CE1-2D45918A7804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24">
            <a:extLst>
              <a:ext uri="{FF2B5EF4-FFF2-40B4-BE49-F238E27FC236}">
                <a16:creationId xmlns:a16="http://schemas.microsoft.com/office/drawing/2014/main" id="{7010D2B9-0FC3-FBD0-4141-2A524FE12185}"/>
              </a:ext>
            </a:extLst>
          </p:cNvPr>
          <p:cNvSpPr txBox="1"/>
          <p:nvPr/>
        </p:nvSpPr>
        <p:spPr>
          <a:xfrm>
            <a:off x="746233" y="724912"/>
            <a:ext cx="11445764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Compare Counties </a:t>
            </a:r>
            <a:r>
              <a:rPr lang="en-US" sz="48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(MI)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4">
            <a:extLst>
              <a:ext uri="{FF2B5EF4-FFF2-40B4-BE49-F238E27FC236}">
                <a16:creationId xmlns:a16="http://schemas.microsoft.com/office/drawing/2014/main" id="{BB7F9C82-714A-4628-1AC2-34FBE01EA929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 descr="A graph of a number of land&#10;&#10;AI-generated content may be incorrect.">
            <a:extLst>
              <a:ext uri="{FF2B5EF4-FFF2-40B4-BE49-F238E27FC236}">
                <a16:creationId xmlns:a16="http://schemas.microsoft.com/office/drawing/2014/main" id="{50913B1C-FC7C-B708-7765-CCBEAC4E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911" y="1751572"/>
            <a:ext cx="9926041" cy="49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8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716">
          <a:extLst>
            <a:ext uri="{FF2B5EF4-FFF2-40B4-BE49-F238E27FC236}">
              <a16:creationId xmlns:a16="http://schemas.microsoft.com/office/drawing/2014/main" id="{EB4636E7-1148-BFF7-E531-3CBB935C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24">
            <a:extLst>
              <a:ext uri="{FF2B5EF4-FFF2-40B4-BE49-F238E27FC236}">
                <a16:creationId xmlns:a16="http://schemas.microsoft.com/office/drawing/2014/main" id="{E17C17A7-494F-745A-BFEA-A6D5369A3301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24">
            <a:extLst>
              <a:ext uri="{FF2B5EF4-FFF2-40B4-BE49-F238E27FC236}">
                <a16:creationId xmlns:a16="http://schemas.microsoft.com/office/drawing/2014/main" id="{91897F5C-F81A-6BF9-83C7-7D03B36BC15B}"/>
              </a:ext>
            </a:extLst>
          </p:cNvPr>
          <p:cNvSpPr txBox="1"/>
          <p:nvPr/>
        </p:nvSpPr>
        <p:spPr>
          <a:xfrm>
            <a:off x="746234" y="724912"/>
            <a:ext cx="10226700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Measure Lot Sizes </a:t>
            </a: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(VA)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4">
            <a:extLst>
              <a:ext uri="{FF2B5EF4-FFF2-40B4-BE49-F238E27FC236}">
                <a16:creationId xmlns:a16="http://schemas.microsoft.com/office/drawing/2014/main" id="{6247B04A-C4C0-32E8-811E-13C969AD95E0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0" name="Google Shape;720;p24" title="Asset 33.png">
            <a:extLst>
              <a:ext uri="{FF2B5EF4-FFF2-40B4-BE49-F238E27FC236}">
                <a16:creationId xmlns:a16="http://schemas.microsoft.com/office/drawing/2014/main" id="{1A047A90-583E-8B88-E747-7F5058F7E8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676" y="1870475"/>
            <a:ext cx="4699634" cy="498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24" title="Asset 34.png">
            <a:extLst>
              <a:ext uri="{FF2B5EF4-FFF2-40B4-BE49-F238E27FC236}">
                <a16:creationId xmlns:a16="http://schemas.microsoft.com/office/drawing/2014/main" id="{5447FCFA-809E-972E-1801-EC67614316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8792" y="2023820"/>
            <a:ext cx="1677025" cy="43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781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716">
          <a:extLst>
            <a:ext uri="{FF2B5EF4-FFF2-40B4-BE49-F238E27FC236}">
              <a16:creationId xmlns:a16="http://schemas.microsoft.com/office/drawing/2014/main" id="{8E7456A7-9213-D70A-A0B6-13ADF2B4C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24">
            <a:extLst>
              <a:ext uri="{FF2B5EF4-FFF2-40B4-BE49-F238E27FC236}">
                <a16:creationId xmlns:a16="http://schemas.microsoft.com/office/drawing/2014/main" id="{FB1BBCF3-CF2F-0E4E-D1B1-C6040AB66761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8" name="Google Shape;718;p24">
            <a:extLst>
              <a:ext uri="{FF2B5EF4-FFF2-40B4-BE49-F238E27FC236}">
                <a16:creationId xmlns:a16="http://schemas.microsoft.com/office/drawing/2014/main" id="{920B9670-0039-3C4F-50AE-151750C0A0E7}"/>
              </a:ext>
            </a:extLst>
          </p:cNvPr>
          <p:cNvSpPr txBox="1"/>
          <p:nvPr/>
        </p:nvSpPr>
        <p:spPr>
          <a:xfrm>
            <a:off x="746234" y="724912"/>
            <a:ext cx="10226700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Track ADUs </a:t>
            </a: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(CO)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4">
            <a:extLst>
              <a:ext uri="{FF2B5EF4-FFF2-40B4-BE49-F238E27FC236}">
                <a16:creationId xmlns:a16="http://schemas.microsoft.com/office/drawing/2014/main" id="{5E0D647F-FF6E-A18F-72D6-07A4E577DEA9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Google Shape;730;g3a16da08fa7_0_357" title="Asset 35.png">
            <a:extLst>
              <a:ext uri="{FF2B5EF4-FFF2-40B4-BE49-F238E27FC236}">
                <a16:creationId xmlns:a16="http://schemas.microsoft.com/office/drawing/2014/main" id="{48CB99B8-2269-0B78-9093-AEE52270CB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749" y="2424563"/>
            <a:ext cx="2163100" cy="363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ircle with numbers and text&#10;&#10;AI-generated content may be incorrect.">
            <a:extLst>
              <a:ext uri="{FF2B5EF4-FFF2-40B4-BE49-F238E27FC236}">
                <a16:creationId xmlns:a16="http://schemas.microsoft.com/office/drawing/2014/main" id="{3C9096C5-41C4-ABD7-0A0C-F7FA6AD30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242" y="2189793"/>
            <a:ext cx="3788670" cy="37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5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79">
          <a:extLst>
            <a:ext uri="{FF2B5EF4-FFF2-40B4-BE49-F238E27FC236}">
              <a16:creationId xmlns:a16="http://schemas.microsoft.com/office/drawing/2014/main" id="{53B0D83C-C148-32BB-CA57-52B6B106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>
            <a:extLst>
              <a:ext uri="{FF2B5EF4-FFF2-40B4-BE49-F238E27FC236}">
                <a16:creationId xmlns:a16="http://schemas.microsoft.com/office/drawing/2014/main" id="{BB1C31A9-C1E5-572D-E9AD-F6BFCD12452A}"/>
              </a:ext>
            </a:extLst>
          </p:cNvPr>
          <p:cNvSpPr txBox="1"/>
          <p:nvPr/>
        </p:nvSpPr>
        <p:spPr>
          <a:xfrm>
            <a:off x="982600" y="873762"/>
            <a:ext cx="10226800" cy="539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-US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gather info on setbacks, lot coverage, FAR, heights, parking, unit size minimums, occupancy requirements, required transit/sewer connections, mobile home permissions, planned residential development standards… and more. </a:t>
            </a:r>
            <a:endParaRPr sz="66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p30">
            <a:extLst>
              <a:ext uri="{FF2B5EF4-FFF2-40B4-BE49-F238E27FC236}">
                <a16:creationId xmlns:a16="http://schemas.microsoft.com/office/drawing/2014/main" id="{316C1672-1D6F-8EE1-5364-B307A202EF58}"/>
              </a:ext>
            </a:extLst>
          </p:cNvPr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30">
            <a:extLst>
              <a:ext uri="{FF2B5EF4-FFF2-40B4-BE49-F238E27FC236}">
                <a16:creationId xmlns:a16="http://schemas.microsoft.com/office/drawing/2014/main" id="{3B91D46C-4506-0A84-9817-EF1CF4D3E0F0}"/>
              </a:ext>
            </a:extLst>
          </p:cNvPr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57641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79">
          <a:extLst>
            <a:ext uri="{FF2B5EF4-FFF2-40B4-BE49-F238E27FC236}">
              <a16:creationId xmlns:a16="http://schemas.microsoft.com/office/drawing/2014/main" id="{40E6831B-46C6-D73A-95A8-210677D67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>
            <a:extLst>
              <a:ext uri="{FF2B5EF4-FFF2-40B4-BE49-F238E27FC236}">
                <a16:creationId xmlns:a16="http://schemas.microsoft.com/office/drawing/2014/main" id="{8579674F-5381-4964-A1FD-6023E71A73FF}"/>
              </a:ext>
            </a:extLst>
          </p:cNvPr>
          <p:cNvSpPr txBox="1"/>
          <p:nvPr/>
        </p:nvSpPr>
        <p:spPr>
          <a:xfrm>
            <a:off x="982600" y="2316243"/>
            <a:ext cx="10226800" cy="247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-US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have a growing repository of information about zoning constraints on 55% of US land. </a:t>
            </a:r>
            <a:endParaRPr sz="66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p30">
            <a:extLst>
              <a:ext uri="{FF2B5EF4-FFF2-40B4-BE49-F238E27FC236}">
                <a16:creationId xmlns:a16="http://schemas.microsoft.com/office/drawing/2014/main" id="{9A352A75-50A7-7A47-3DF7-0A112FC1B88B}"/>
              </a:ext>
            </a:extLst>
          </p:cNvPr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30">
            <a:extLst>
              <a:ext uri="{FF2B5EF4-FFF2-40B4-BE49-F238E27FC236}">
                <a16:creationId xmlns:a16="http://schemas.microsoft.com/office/drawing/2014/main" id="{2539B387-A265-E120-F534-910858F37D8B}"/>
              </a:ext>
            </a:extLst>
          </p:cNvPr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9912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/>
          <p:cNvSpPr txBox="1"/>
          <p:nvPr/>
        </p:nvSpPr>
        <p:spPr>
          <a:xfrm>
            <a:off x="982600" y="2316243"/>
            <a:ext cx="10226800" cy="247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NZA is digitizing critical information about zoning codes in 33,000+ jurisdictions in t</a:t>
            </a:r>
            <a:r>
              <a:rPr lang="en-US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</a:t>
            </a:r>
            <a:r>
              <a:rPr lang="en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US. </a:t>
            </a:r>
            <a:endParaRPr sz="66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p30"/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30"/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B9F6BE0-6A5D-7678-8D1C-4779CA58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657;g347be38f33a_0_73">
            <a:extLst>
              <a:ext uri="{FF2B5EF4-FFF2-40B4-BE49-F238E27FC236}">
                <a16:creationId xmlns:a16="http://schemas.microsoft.com/office/drawing/2014/main" id="{8126D070-3396-6DE0-AB29-DA60D6B41FD6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660;g347be38f33a_0_73">
            <a:extLst>
              <a:ext uri="{FF2B5EF4-FFF2-40B4-BE49-F238E27FC236}">
                <a16:creationId xmlns:a16="http://schemas.microsoft.com/office/drawing/2014/main" id="{490F56E3-9071-25CB-BCF1-9EABB6791276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668;g35c44a9f9d9_0_71">
            <a:extLst>
              <a:ext uri="{FF2B5EF4-FFF2-40B4-BE49-F238E27FC236}">
                <a16:creationId xmlns:a16="http://schemas.microsoft.com/office/drawing/2014/main" id="{E5202D9D-D5F7-A94D-C01C-A6D2A46A827B}"/>
              </a:ext>
            </a:extLst>
          </p:cNvPr>
          <p:cNvSpPr txBox="1"/>
          <p:nvPr/>
        </p:nvSpPr>
        <p:spPr>
          <a:xfrm>
            <a:off x="7035720" y="2615669"/>
            <a:ext cx="4795799" cy="1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C53"/>
              </a:buClr>
              <a:buSzPts val="67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zoningatlas.org/snapshots</a:t>
            </a:r>
            <a:endParaRPr sz="66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Google Shape;989;g3524250fa41_0_49" title="Screenshot 2025-11-25 at 00.10.10.png">
            <a:extLst>
              <a:ext uri="{FF2B5EF4-FFF2-40B4-BE49-F238E27FC236}">
                <a16:creationId xmlns:a16="http://schemas.microsoft.com/office/drawing/2014/main" id="{8B616092-F999-6CA8-D896-9625A2A9D6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324" y="907869"/>
            <a:ext cx="3726848" cy="56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83;g345c7ea81ba_0_12">
            <a:extLst>
              <a:ext uri="{FF2B5EF4-FFF2-40B4-BE49-F238E27FC236}">
                <a16:creationId xmlns:a16="http://schemas.microsoft.com/office/drawing/2014/main" id="{4235C598-0BF2-D065-4E43-4CE2070857F7}"/>
              </a:ext>
            </a:extLst>
          </p:cNvPr>
          <p:cNvSpPr txBox="1"/>
          <p:nvPr/>
        </p:nvSpPr>
        <p:spPr>
          <a:xfrm>
            <a:off x="7076360" y="3897544"/>
            <a:ext cx="453240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visualizations by jurisdiction, county, CBSA, and state </a:t>
            </a:r>
            <a:endParaRPr lang="en-US" sz="280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2511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B80E7B5-23F1-8D72-F199-4CEB9121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657;g347be38f33a_0_73">
            <a:extLst>
              <a:ext uri="{FF2B5EF4-FFF2-40B4-BE49-F238E27FC236}">
                <a16:creationId xmlns:a16="http://schemas.microsoft.com/office/drawing/2014/main" id="{83A36D2D-8115-BE99-B9C2-2770D45BB7EE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660;g347be38f33a_0_73">
            <a:extLst>
              <a:ext uri="{FF2B5EF4-FFF2-40B4-BE49-F238E27FC236}">
                <a16:creationId xmlns:a16="http://schemas.microsoft.com/office/drawing/2014/main" id="{9CC07077-A8AF-EC33-744A-C1547F95477F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668;g35c44a9f9d9_0_71">
            <a:extLst>
              <a:ext uri="{FF2B5EF4-FFF2-40B4-BE49-F238E27FC236}">
                <a16:creationId xmlns:a16="http://schemas.microsoft.com/office/drawing/2014/main" id="{382F696A-FBF8-4246-71AE-541E09DDC321}"/>
              </a:ext>
            </a:extLst>
          </p:cNvPr>
          <p:cNvSpPr txBox="1"/>
          <p:nvPr/>
        </p:nvSpPr>
        <p:spPr>
          <a:xfrm>
            <a:off x="6949441" y="2617500"/>
            <a:ext cx="4594860" cy="1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C53"/>
              </a:buClr>
              <a:buSzPts val="67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zoningatlas.org/resources</a:t>
            </a:r>
            <a:endParaRPr sz="66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Google Shape;1009;g397e8768dd1_1_0">
            <a:extLst>
              <a:ext uri="{FF2B5EF4-FFF2-40B4-BE49-F238E27FC236}">
                <a16:creationId xmlns:a16="http://schemas.microsoft.com/office/drawing/2014/main" id="{F36A96F9-0E99-38F8-50E0-E7ABE9D304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410" y="755030"/>
            <a:ext cx="2077292" cy="268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10;g397e8768dd1_1_0" descr="A map of a city&#10;&#10;AI-generated content may be incorrect.">
            <a:extLst>
              <a:ext uri="{FF2B5EF4-FFF2-40B4-BE49-F238E27FC236}">
                <a16:creationId xmlns:a16="http://schemas.microsoft.com/office/drawing/2014/main" id="{77659ACE-1F2A-6BED-E9F6-A794CB5B90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410" y="3718362"/>
            <a:ext cx="2060942" cy="268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2;g397e8768dd1_1_0" descr="A map of a city&#10;&#10;AI-generated content may be incorrect.">
            <a:extLst>
              <a:ext uri="{FF2B5EF4-FFF2-40B4-BE49-F238E27FC236}">
                <a16:creationId xmlns:a16="http://schemas.microsoft.com/office/drawing/2014/main" id="{550309DE-FE04-ED5A-6099-898D982DE2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2156" y="769361"/>
            <a:ext cx="2077293" cy="269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50;p31" title="Screenshot 2025-10-14 at 3.52.52 PM.png">
            <a:extLst>
              <a:ext uri="{FF2B5EF4-FFF2-40B4-BE49-F238E27FC236}">
                <a16:creationId xmlns:a16="http://schemas.microsoft.com/office/drawing/2014/main" id="{B76EE2B1-49A6-6DA8-C63D-60748A5C7D7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6029" y="3690469"/>
            <a:ext cx="2069203" cy="271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83;g345c7ea81ba_0_12">
            <a:extLst>
              <a:ext uri="{FF2B5EF4-FFF2-40B4-BE49-F238E27FC236}">
                <a16:creationId xmlns:a16="http://schemas.microsoft.com/office/drawing/2014/main" id="{EC5D20AE-0FAF-D42F-A9FE-86887178473D}"/>
              </a:ext>
            </a:extLst>
          </p:cNvPr>
          <p:cNvSpPr txBox="1"/>
          <p:nvPr/>
        </p:nvSpPr>
        <p:spPr>
          <a:xfrm>
            <a:off x="7035419" y="3942805"/>
            <a:ext cx="4907526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NZA publications</a:t>
            </a: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Collaborative publications</a:t>
            </a: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80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Webinars </a:t>
            </a:r>
          </a:p>
        </p:txBody>
      </p:sp>
    </p:spTree>
    <p:extLst>
      <p:ext uri="{BB962C8B-B14F-4D97-AF65-F5344CB8AC3E}">
        <p14:creationId xmlns:p14="http://schemas.microsoft.com/office/powerpoint/2010/main" val="448600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ABE90AE6-D595-0E07-E822-8FD3B519D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657;g347be38f33a_0_73">
            <a:extLst>
              <a:ext uri="{FF2B5EF4-FFF2-40B4-BE49-F238E27FC236}">
                <a16:creationId xmlns:a16="http://schemas.microsoft.com/office/drawing/2014/main" id="{53744B50-341D-9589-44E6-CB6EB2EDC950}"/>
              </a:ext>
            </a:extLst>
          </p:cNvPr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660;g347be38f33a_0_73">
            <a:extLst>
              <a:ext uri="{FF2B5EF4-FFF2-40B4-BE49-F238E27FC236}">
                <a16:creationId xmlns:a16="http://schemas.microsoft.com/office/drawing/2014/main" id="{61CD360F-2064-6135-D281-D15E50352152}"/>
              </a:ext>
            </a:extLst>
          </p:cNvPr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668;g35c44a9f9d9_0_71">
            <a:extLst>
              <a:ext uri="{FF2B5EF4-FFF2-40B4-BE49-F238E27FC236}">
                <a16:creationId xmlns:a16="http://schemas.microsoft.com/office/drawing/2014/main" id="{7F839A82-1CD3-7646-0ADA-2DCC6C1F98B1}"/>
              </a:ext>
            </a:extLst>
          </p:cNvPr>
          <p:cNvSpPr txBox="1"/>
          <p:nvPr/>
        </p:nvSpPr>
        <p:spPr>
          <a:xfrm>
            <a:off x="7101841" y="2617500"/>
            <a:ext cx="4594860" cy="1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C53"/>
              </a:buClr>
              <a:buSzPts val="6700"/>
              <a:buFont typeface="Helvetica Neue"/>
              <a:buNone/>
            </a:pPr>
            <a:r>
              <a:rPr lang="en-US" sz="4400" b="1" i="0" u="none" strike="noStrike" cap="none" dirty="0" err="1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zoningatlas.org</a:t>
            </a: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/impact</a:t>
            </a:r>
            <a:endParaRPr sz="66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683;g345c7ea81ba_0_12">
            <a:extLst>
              <a:ext uri="{FF2B5EF4-FFF2-40B4-BE49-F238E27FC236}">
                <a16:creationId xmlns:a16="http://schemas.microsoft.com/office/drawing/2014/main" id="{8BDFEAD7-761D-7BC7-6AB1-622206BB7981}"/>
              </a:ext>
            </a:extLst>
          </p:cNvPr>
          <p:cNvSpPr txBox="1"/>
          <p:nvPr/>
        </p:nvSpPr>
        <p:spPr>
          <a:xfrm>
            <a:off x="7187819" y="3942805"/>
            <a:ext cx="453240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 </a:t>
            </a: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Advocacy </a:t>
            </a: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80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</a:t>
            </a:r>
          </a:p>
        </p:txBody>
      </p:sp>
      <p:pic>
        <p:nvPicPr>
          <p:cNvPr id="8" name="Picture 7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B1953F61-9253-8654-42B3-140C5972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52" r="1"/>
          <a:stretch>
            <a:fillRect/>
          </a:stretch>
        </p:blipFill>
        <p:spPr>
          <a:xfrm>
            <a:off x="914925" y="918424"/>
            <a:ext cx="2842369" cy="2510576"/>
          </a:xfrm>
          <a:prstGeom prst="rect">
            <a:avLst/>
          </a:prstGeom>
        </p:spPr>
      </p:pic>
      <p:pic>
        <p:nvPicPr>
          <p:cNvPr id="13" name="Picture 12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CA6DAE52-A17B-2462-1A2C-6B6CF6CE3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536" y="3565589"/>
            <a:ext cx="2430488" cy="2623214"/>
          </a:xfrm>
          <a:prstGeom prst="rect">
            <a:avLst/>
          </a:prstGeom>
        </p:spPr>
      </p:pic>
      <p:pic>
        <p:nvPicPr>
          <p:cNvPr id="15" name="Picture 14" descr="A person smiling and a map of the united states&#10;&#10;AI-generated content may be incorrect.">
            <a:extLst>
              <a:ext uri="{FF2B5EF4-FFF2-40B4-BE49-F238E27FC236}">
                <a16:creationId xmlns:a16="http://schemas.microsoft.com/office/drawing/2014/main" id="{289333DC-4392-3023-8B04-93DD666A89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6" b="2175"/>
          <a:stretch>
            <a:fillRect/>
          </a:stretch>
        </p:blipFill>
        <p:spPr>
          <a:xfrm>
            <a:off x="881379" y="3565589"/>
            <a:ext cx="2875913" cy="2623212"/>
          </a:xfrm>
          <a:prstGeom prst="rect">
            <a:avLst/>
          </a:prstGeom>
        </p:spPr>
      </p:pic>
      <p:pic>
        <p:nvPicPr>
          <p:cNvPr id="19" name="Picture 18" descr="A person and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8830CF6F-DA71-F019-8E83-C720ADA34F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591" r="7660" b="7660"/>
          <a:stretch>
            <a:fillRect/>
          </a:stretch>
        </p:blipFill>
        <p:spPr>
          <a:xfrm>
            <a:off x="3907536" y="918424"/>
            <a:ext cx="2430488" cy="25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8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79">
          <a:extLst>
            <a:ext uri="{FF2B5EF4-FFF2-40B4-BE49-F238E27FC236}">
              <a16:creationId xmlns:a16="http://schemas.microsoft.com/office/drawing/2014/main" id="{1CCC2677-A135-2B53-439C-68A414A96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>
            <a:extLst>
              <a:ext uri="{FF2B5EF4-FFF2-40B4-BE49-F238E27FC236}">
                <a16:creationId xmlns:a16="http://schemas.microsoft.com/office/drawing/2014/main" id="{35CC31D8-7DB3-0ED7-D820-349C301498A8}"/>
              </a:ext>
            </a:extLst>
          </p:cNvPr>
          <p:cNvSpPr txBox="1"/>
          <p:nvPr/>
        </p:nvSpPr>
        <p:spPr>
          <a:xfrm>
            <a:off x="982600" y="2316243"/>
            <a:ext cx="10226800" cy="247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-US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full understanding of zoning’s constraints has long been hampered by lack of data. </a:t>
            </a:r>
            <a:endParaRPr sz="66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p30">
            <a:extLst>
              <a:ext uri="{FF2B5EF4-FFF2-40B4-BE49-F238E27FC236}">
                <a16:creationId xmlns:a16="http://schemas.microsoft.com/office/drawing/2014/main" id="{E5CA6CA4-6E1D-B38B-8E26-C8523FE8B3E0}"/>
              </a:ext>
            </a:extLst>
          </p:cNvPr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30">
            <a:extLst>
              <a:ext uri="{FF2B5EF4-FFF2-40B4-BE49-F238E27FC236}">
                <a16:creationId xmlns:a16="http://schemas.microsoft.com/office/drawing/2014/main" id="{109F6EB6-035A-621F-7812-8FEFCC0B76AC}"/>
              </a:ext>
            </a:extLst>
          </p:cNvPr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88132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79">
          <a:extLst>
            <a:ext uri="{FF2B5EF4-FFF2-40B4-BE49-F238E27FC236}">
              <a16:creationId xmlns:a16="http://schemas.microsoft.com/office/drawing/2014/main" id="{6765EBF3-57FA-DCDB-FC71-01EA870F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>
            <a:extLst>
              <a:ext uri="{FF2B5EF4-FFF2-40B4-BE49-F238E27FC236}">
                <a16:creationId xmlns:a16="http://schemas.microsoft.com/office/drawing/2014/main" id="{DC7F5321-7859-1547-E1DB-746C6EFA2BD0}"/>
              </a:ext>
            </a:extLst>
          </p:cNvPr>
          <p:cNvSpPr txBox="1"/>
          <p:nvPr/>
        </p:nvSpPr>
        <p:spPr>
          <a:xfrm>
            <a:off x="982600" y="2316243"/>
            <a:ext cx="10226800" cy="247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-US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NZA is creating data from scratch, but faces significant challenges in expansion and data maintenance. </a:t>
            </a:r>
            <a:endParaRPr sz="66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p30">
            <a:extLst>
              <a:ext uri="{FF2B5EF4-FFF2-40B4-BE49-F238E27FC236}">
                <a16:creationId xmlns:a16="http://schemas.microsoft.com/office/drawing/2014/main" id="{E10212D2-C4FA-DEF3-06E9-69C1BB3E6356}"/>
              </a:ext>
            </a:extLst>
          </p:cNvPr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30">
            <a:extLst>
              <a:ext uri="{FF2B5EF4-FFF2-40B4-BE49-F238E27FC236}">
                <a16:creationId xmlns:a16="http://schemas.microsoft.com/office/drawing/2014/main" id="{D4E7A5D2-E5C4-534D-825B-0F9CE0A179E6}"/>
              </a:ext>
            </a:extLst>
          </p:cNvPr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62928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74">
          <a:extLst>
            <a:ext uri="{FF2B5EF4-FFF2-40B4-BE49-F238E27FC236}">
              <a16:creationId xmlns:a16="http://schemas.microsoft.com/office/drawing/2014/main" id="{89491E81-AB4E-1FB3-D04D-200FBB799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368f34b6274_0_280" title="Screenshot 2025-11-24 at 20.58.21.png">
            <a:extLst>
              <a:ext uri="{FF2B5EF4-FFF2-40B4-BE49-F238E27FC236}">
                <a16:creationId xmlns:a16="http://schemas.microsoft.com/office/drawing/2014/main" id="{C653F692-2BAD-EE7C-24A8-2504421EF7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14310"/>
            <a:ext cx="12192000" cy="707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368f34b6274_0_280" descr="Logo&#10;&#10;Description automatically generated">
            <a:extLst>
              <a:ext uri="{FF2B5EF4-FFF2-40B4-BE49-F238E27FC236}">
                <a16:creationId xmlns:a16="http://schemas.microsoft.com/office/drawing/2014/main" id="{9CEB6E27-56F0-2CB3-E194-53050A2C8E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7299" y="5935487"/>
            <a:ext cx="734570" cy="49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368f34b6274_0_280" title="Screenshot 2025-03-24 at 12.31.39 PM.png">
            <a:extLst>
              <a:ext uri="{FF2B5EF4-FFF2-40B4-BE49-F238E27FC236}">
                <a16:creationId xmlns:a16="http://schemas.microsoft.com/office/drawing/2014/main" id="{A3C9BD67-866E-11B2-1642-69A9967257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450" y="4827675"/>
            <a:ext cx="1708149" cy="15115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578" name="Google Shape;578;g368f34b6274_0_280" title="Screenshot 2025-03-24 at 12.38.17 PM.png">
            <a:extLst>
              <a:ext uri="{FF2B5EF4-FFF2-40B4-BE49-F238E27FC236}">
                <a16:creationId xmlns:a16="http://schemas.microsoft.com/office/drawing/2014/main" id="{A01CB2EB-38A6-9AF8-731D-3ADE3E5ED2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8150" y="5492340"/>
            <a:ext cx="1708150" cy="108498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pic>
      <p:sp>
        <p:nvSpPr>
          <p:cNvPr id="585" name="Google Shape;585;g368f34b6274_0_280">
            <a:extLst>
              <a:ext uri="{FF2B5EF4-FFF2-40B4-BE49-F238E27FC236}">
                <a16:creationId xmlns:a16="http://schemas.microsoft.com/office/drawing/2014/main" id="{1EC94A46-518C-ACF4-612E-B37E40A06DAE}"/>
              </a:ext>
            </a:extLst>
          </p:cNvPr>
          <p:cNvSpPr txBox="1"/>
          <p:nvPr/>
        </p:nvSpPr>
        <p:spPr>
          <a:xfrm>
            <a:off x="9697761" y="2583605"/>
            <a:ext cx="191042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13C53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PHILADELPHIA</a:t>
            </a:r>
            <a:r>
              <a:rPr lang="en-US" sz="16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593;g368f34b6274_0_280">
            <a:extLst>
              <a:ext uri="{FF2B5EF4-FFF2-40B4-BE49-F238E27FC236}">
                <a16:creationId xmlns:a16="http://schemas.microsoft.com/office/drawing/2014/main" id="{8EF525DE-A939-277F-BFDA-E5AB28E7B39A}"/>
              </a:ext>
            </a:extLst>
          </p:cNvPr>
          <p:cNvSpPr txBox="1"/>
          <p:nvPr/>
        </p:nvSpPr>
        <p:spPr>
          <a:xfrm>
            <a:off x="6443060" y="3766754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</a:t>
            </a:r>
            <a:endParaRPr sz="30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593;g368f34b6274_0_280">
            <a:extLst>
              <a:ext uri="{FF2B5EF4-FFF2-40B4-BE49-F238E27FC236}">
                <a16:creationId xmlns:a16="http://schemas.microsoft.com/office/drawing/2014/main" id="{85E85136-EC06-817B-B934-498BBB6F0A91}"/>
              </a:ext>
            </a:extLst>
          </p:cNvPr>
          <p:cNvSpPr txBox="1"/>
          <p:nvPr/>
        </p:nvSpPr>
        <p:spPr>
          <a:xfrm>
            <a:off x="6997895" y="4181175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MS</a:t>
            </a:r>
            <a:endParaRPr sz="30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593;g368f34b6274_0_280">
            <a:extLst>
              <a:ext uri="{FF2B5EF4-FFF2-40B4-BE49-F238E27FC236}">
                <a16:creationId xmlns:a16="http://schemas.microsoft.com/office/drawing/2014/main" id="{5A93BB7E-9B99-1F39-AA62-77BFC1A4B10A}"/>
              </a:ext>
            </a:extLst>
          </p:cNvPr>
          <p:cNvSpPr txBox="1"/>
          <p:nvPr/>
        </p:nvSpPr>
        <p:spPr>
          <a:xfrm>
            <a:off x="5311045" y="2895506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KS</a:t>
            </a:r>
            <a:endParaRPr sz="30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593;g368f34b6274_0_280">
            <a:extLst>
              <a:ext uri="{FF2B5EF4-FFF2-40B4-BE49-F238E27FC236}">
                <a16:creationId xmlns:a16="http://schemas.microsoft.com/office/drawing/2014/main" id="{B97C2690-021C-4BF1-27C2-A399F5CE870A}"/>
              </a:ext>
            </a:extLst>
          </p:cNvPr>
          <p:cNvSpPr txBox="1"/>
          <p:nvPr/>
        </p:nvSpPr>
        <p:spPr>
          <a:xfrm>
            <a:off x="4983356" y="674172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ND</a:t>
            </a:r>
            <a:endParaRPr sz="30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593;g368f34b6274_0_280">
            <a:extLst>
              <a:ext uri="{FF2B5EF4-FFF2-40B4-BE49-F238E27FC236}">
                <a16:creationId xmlns:a16="http://schemas.microsoft.com/office/drawing/2014/main" id="{17EE8556-3E7F-0179-0476-822E584478BC}"/>
              </a:ext>
            </a:extLst>
          </p:cNvPr>
          <p:cNvSpPr txBox="1"/>
          <p:nvPr/>
        </p:nvSpPr>
        <p:spPr>
          <a:xfrm>
            <a:off x="4983356" y="1396151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</a:t>
            </a:r>
            <a:endParaRPr sz="30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593;g368f34b6274_0_280">
            <a:extLst>
              <a:ext uri="{FF2B5EF4-FFF2-40B4-BE49-F238E27FC236}">
                <a16:creationId xmlns:a16="http://schemas.microsoft.com/office/drawing/2014/main" id="{B4A86893-A71A-7F62-5C62-D4C2C9C44074}"/>
              </a:ext>
            </a:extLst>
          </p:cNvPr>
          <p:cNvSpPr txBox="1"/>
          <p:nvPr/>
        </p:nvSpPr>
        <p:spPr>
          <a:xfrm>
            <a:off x="2381478" y="1630238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</a:t>
            </a:r>
            <a:endParaRPr sz="30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593;g368f34b6274_0_280">
            <a:extLst>
              <a:ext uri="{FF2B5EF4-FFF2-40B4-BE49-F238E27FC236}">
                <a16:creationId xmlns:a16="http://schemas.microsoft.com/office/drawing/2014/main" id="{39D7C57B-4DB0-35BF-BEE1-A8D3A6332BC1}"/>
              </a:ext>
            </a:extLst>
          </p:cNvPr>
          <p:cNvSpPr txBox="1"/>
          <p:nvPr/>
        </p:nvSpPr>
        <p:spPr>
          <a:xfrm>
            <a:off x="1282647" y="1630238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</a:t>
            </a:r>
            <a:endParaRPr sz="30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585;g368f34b6274_0_280">
            <a:extLst>
              <a:ext uri="{FF2B5EF4-FFF2-40B4-BE49-F238E27FC236}">
                <a16:creationId xmlns:a16="http://schemas.microsoft.com/office/drawing/2014/main" id="{BA38FB8B-5455-FDF9-B3B8-15A176E99A38}"/>
              </a:ext>
            </a:extLst>
          </p:cNvPr>
          <p:cNvSpPr txBox="1"/>
          <p:nvPr/>
        </p:nvSpPr>
        <p:spPr>
          <a:xfrm>
            <a:off x="7101434" y="2368176"/>
            <a:ext cx="191042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13C53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CHICAGO</a:t>
            </a:r>
            <a:endParaRPr sz="2400" b="1" i="0" u="none" strike="noStrike" cap="none" dirty="0">
              <a:solidFill>
                <a:srgbClr val="013C53"/>
              </a:solidFill>
              <a:highlight>
                <a:srgbClr val="FFFF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585;g368f34b6274_0_280">
            <a:extLst>
              <a:ext uri="{FF2B5EF4-FFF2-40B4-BE49-F238E27FC236}">
                <a16:creationId xmlns:a16="http://schemas.microsoft.com/office/drawing/2014/main" id="{C7BB791E-9E9A-A8AB-0237-09EB2F514228}"/>
              </a:ext>
            </a:extLst>
          </p:cNvPr>
          <p:cNvSpPr txBox="1"/>
          <p:nvPr/>
        </p:nvSpPr>
        <p:spPr>
          <a:xfrm>
            <a:off x="7983995" y="1953488"/>
            <a:ext cx="191042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13C53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DETROIT</a:t>
            </a:r>
            <a:endParaRPr sz="2400" b="1" i="0" u="none" strike="noStrike" cap="none" dirty="0">
              <a:solidFill>
                <a:srgbClr val="013C53"/>
              </a:solidFill>
              <a:highlight>
                <a:srgbClr val="FFFF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130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" grpId="0"/>
      <p:bldP spid="59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0" name="Google Shape;780;p64"/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905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1" name="Google Shape;781;p64"/>
          <p:cNvSpPr txBox="1"/>
          <p:nvPr/>
        </p:nvSpPr>
        <p:spPr>
          <a:xfrm>
            <a:off x="745999" y="1141000"/>
            <a:ext cx="10226800" cy="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-US" sz="66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Connect with us! </a:t>
            </a:r>
            <a:endParaRPr sz="9066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82" name="Google Shape;782;p64"/>
          <p:cNvCxnSpPr/>
          <p:nvPr/>
        </p:nvCxnSpPr>
        <p:spPr>
          <a:xfrm>
            <a:off x="523375" y="0"/>
            <a:ext cx="0" cy="5680400"/>
          </a:xfrm>
          <a:prstGeom prst="straightConnector1">
            <a:avLst/>
          </a:prstGeom>
          <a:noFill/>
          <a:ln w="1905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83" name="Google Shape;783;p64" title="socials_logos_square_Emai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2831" y="3169400"/>
            <a:ext cx="1037309" cy="10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64" title="socials_logos_square_Instagr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6491" y="4835000"/>
            <a:ext cx="1037309" cy="10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64" title="socials_logos_square_LinkedI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9575" y="4835000"/>
            <a:ext cx="1037309" cy="10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64" title="socials_logos_square_Websit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9564" y="3169400"/>
            <a:ext cx="1037309" cy="10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64" title="socials_logos_square_Bluesk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98552" y="4835000"/>
            <a:ext cx="1037309" cy="10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64" title="socials_logos_square_YouTub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7528" y="4835000"/>
            <a:ext cx="1037309" cy="1037301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64"/>
          <p:cNvSpPr txBox="1"/>
          <p:nvPr/>
        </p:nvSpPr>
        <p:spPr>
          <a:xfrm>
            <a:off x="2603725" y="3435300"/>
            <a:ext cx="2944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SzPts val="2300"/>
            </a:pPr>
            <a:r>
              <a:rPr lang="en" sz="3067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zoningatlas.org</a:t>
            </a:r>
            <a:endParaRPr sz="30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0" name="Google Shape;790;p64"/>
          <p:cNvSpPr txBox="1"/>
          <p:nvPr/>
        </p:nvSpPr>
        <p:spPr>
          <a:xfrm>
            <a:off x="7316851" y="3435300"/>
            <a:ext cx="39760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SzPts val="2300"/>
            </a:pPr>
            <a:r>
              <a:rPr lang="en" sz="3067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info@zoningatlas.org</a:t>
            </a:r>
            <a:endParaRPr sz="30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1" name="Google Shape;791;p64"/>
          <p:cNvSpPr txBox="1"/>
          <p:nvPr/>
        </p:nvSpPr>
        <p:spPr>
          <a:xfrm>
            <a:off x="6062825" y="5100900"/>
            <a:ext cx="2944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SzPts val="2300"/>
            </a:pPr>
            <a:r>
              <a:rPr lang="en" sz="3067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@zoningatlas</a:t>
            </a:r>
            <a:endParaRPr sz="30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7" name="Google Shape;667;g35c44a9f9d9_0_71"/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8" name="Google Shape;668;g35c44a9f9d9_0_71"/>
          <p:cNvSpPr txBox="1"/>
          <p:nvPr/>
        </p:nvSpPr>
        <p:spPr>
          <a:xfrm>
            <a:off x="746100" y="659333"/>
            <a:ext cx="10679100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C53"/>
              </a:buClr>
              <a:buSzPts val="6700"/>
              <a:buFont typeface="Helvetica Neue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Analyze Text + Maps</a:t>
            </a:r>
            <a:endParaRPr sz="88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69" name="Google Shape;669;g35c44a9f9d9_0_71"/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0" name="Google Shape;670;g35c44a9f9d9_0_71"/>
          <p:cNvCxnSpPr/>
          <p:nvPr/>
        </p:nvCxnSpPr>
        <p:spPr>
          <a:xfrm>
            <a:off x="523375" y="0"/>
            <a:ext cx="0" cy="5680500"/>
          </a:xfrm>
          <a:prstGeom prst="straightConnector1">
            <a:avLst/>
          </a:prstGeom>
          <a:noFill/>
          <a:ln w="254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1" name="Google Shape;671;g35c44a9f9d9_0_7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7299" y="5935487"/>
            <a:ext cx="734570" cy="494019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35c44a9f9d9_0_71"/>
          <p:cNvSpPr txBox="1"/>
          <p:nvPr/>
        </p:nvSpPr>
        <p:spPr>
          <a:xfrm>
            <a:off x="6683713" y="1908425"/>
            <a:ext cx="4206900" cy="585000"/>
          </a:xfrm>
          <a:prstGeom prst="rect">
            <a:avLst/>
          </a:prstGeom>
          <a:solidFill>
            <a:srgbClr val="0268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Zoning Map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g35c44a9f9d9_0_71"/>
          <p:cNvSpPr txBox="1"/>
          <p:nvPr/>
        </p:nvSpPr>
        <p:spPr>
          <a:xfrm>
            <a:off x="1401838" y="1908425"/>
            <a:ext cx="4206900" cy="585000"/>
          </a:xfrm>
          <a:prstGeom prst="rect">
            <a:avLst/>
          </a:prstGeom>
          <a:solidFill>
            <a:srgbClr val="0268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Zoning Text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document with text and a logo&#10;&#10;Description automatically generated">
            <a:extLst>
              <a:ext uri="{FF2B5EF4-FFF2-40B4-BE49-F238E27FC236}">
                <a16:creationId xmlns:a16="http://schemas.microsoft.com/office/drawing/2014/main" id="{6B9788B2-B1F9-C7DF-A454-8EFA5D298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449" y="2493425"/>
            <a:ext cx="3373932" cy="4364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ACBE96DF-B6A9-ED55-BBD7-F61908A99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962" y="2529373"/>
            <a:ext cx="3554401" cy="43286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C53"/>
        </a:solidFill>
        <a:effectLst/>
      </p:bgPr>
    </p:bg>
    <p:spTree>
      <p:nvGrpSpPr>
        <p:cNvPr id="1" name="Shape 379">
          <a:extLst>
            <a:ext uri="{FF2B5EF4-FFF2-40B4-BE49-F238E27FC236}">
              <a16:creationId xmlns:a16="http://schemas.microsoft.com/office/drawing/2014/main" id="{56AB731A-0E4B-F75B-379E-7DB4B949E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>
            <a:extLst>
              <a:ext uri="{FF2B5EF4-FFF2-40B4-BE49-F238E27FC236}">
                <a16:creationId xmlns:a16="http://schemas.microsoft.com/office/drawing/2014/main" id="{D6F66793-8E81-A3F0-3740-BAF130609AE5}"/>
              </a:ext>
            </a:extLst>
          </p:cNvPr>
          <p:cNvSpPr txBox="1"/>
          <p:nvPr/>
        </p:nvSpPr>
        <p:spPr>
          <a:xfrm>
            <a:off x="982600" y="2316243"/>
            <a:ext cx="10226800" cy="247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13C53"/>
              </a:buClr>
              <a:buSzPts val="5000"/>
            </a:pPr>
            <a:r>
              <a:rPr lang="en-US" sz="4800" b="1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create geometries for, and assign 200 data points to, zoning districts, using standard methods. </a:t>
            </a:r>
            <a:endParaRPr sz="66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p30">
            <a:extLst>
              <a:ext uri="{FF2B5EF4-FFF2-40B4-BE49-F238E27FC236}">
                <a16:creationId xmlns:a16="http://schemas.microsoft.com/office/drawing/2014/main" id="{09B41F64-BFC8-6A4C-78B5-B47131B3AA99}"/>
              </a:ext>
            </a:extLst>
          </p:cNvPr>
          <p:cNvCxnSpPr/>
          <p:nvPr/>
        </p:nvCxnSpPr>
        <p:spPr>
          <a:xfrm>
            <a:off x="-1" y="545019"/>
            <a:ext cx="109728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30">
            <a:extLst>
              <a:ext uri="{FF2B5EF4-FFF2-40B4-BE49-F238E27FC236}">
                <a16:creationId xmlns:a16="http://schemas.microsoft.com/office/drawing/2014/main" id="{87F00B7A-A375-1F54-BE6A-2D764558A37B}"/>
              </a:ext>
            </a:extLst>
          </p:cNvPr>
          <p:cNvCxnSpPr/>
          <p:nvPr/>
        </p:nvCxnSpPr>
        <p:spPr>
          <a:xfrm>
            <a:off x="1281600" y="6505711"/>
            <a:ext cx="10910400" cy="0"/>
          </a:xfrm>
          <a:prstGeom prst="straightConnector1">
            <a:avLst/>
          </a:prstGeom>
          <a:noFill/>
          <a:ln w="14300" cap="flat" cmpd="sng">
            <a:solidFill>
              <a:srgbClr val="02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2261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368f34b6274_0_280" title="Screenshot 2025-11-24 at 20.58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14310"/>
            <a:ext cx="12192000" cy="707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368f34b6274_0_28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7299" y="5935487"/>
            <a:ext cx="734570" cy="49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368f34b6274_0_280" title="Screenshot 2025-03-24 at 12.31.39 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450" y="4827675"/>
            <a:ext cx="1708149" cy="15115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578" name="Google Shape;578;g368f34b6274_0_280" title="Screenshot 2025-03-24 at 12.38.17 P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8150" y="5492340"/>
            <a:ext cx="1708150" cy="108498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pic>
      <p:sp>
        <p:nvSpPr>
          <p:cNvPr id="579" name="Google Shape;579;g368f34b6274_0_280"/>
          <p:cNvSpPr txBox="1"/>
          <p:nvPr/>
        </p:nvSpPr>
        <p:spPr>
          <a:xfrm>
            <a:off x="1636447" y="2688201"/>
            <a:ext cx="14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NV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Google Shape;580;g368f34b6274_0_280"/>
          <p:cNvSpPr txBox="1"/>
          <p:nvPr/>
        </p:nvSpPr>
        <p:spPr>
          <a:xfrm>
            <a:off x="3797772" y="3791508"/>
            <a:ext cx="111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NM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1" name="Google Shape;581;g368f34b6274_0_280"/>
          <p:cNvSpPr txBox="1"/>
          <p:nvPr/>
        </p:nvSpPr>
        <p:spPr>
          <a:xfrm>
            <a:off x="3797772" y="2860076"/>
            <a:ext cx="125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582;g368f34b6274_0_280"/>
          <p:cNvSpPr txBox="1"/>
          <p:nvPr/>
        </p:nvSpPr>
        <p:spPr>
          <a:xfrm>
            <a:off x="409975" y="5141113"/>
            <a:ext cx="133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3" name="Google Shape;583;g368f34b6274_0_280"/>
          <p:cNvSpPr txBox="1"/>
          <p:nvPr/>
        </p:nvSpPr>
        <p:spPr>
          <a:xfrm>
            <a:off x="2466675" y="5711588"/>
            <a:ext cx="133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4" name="Google Shape;584;g368f34b6274_0_280"/>
          <p:cNvSpPr txBox="1"/>
          <p:nvPr/>
        </p:nvSpPr>
        <p:spPr>
          <a:xfrm>
            <a:off x="2655203" y="3864883"/>
            <a:ext cx="133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AZ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5" name="Google Shape;585;g368f34b6274_0_280"/>
          <p:cNvSpPr txBox="1"/>
          <p:nvPr/>
        </p:nvSpPr>
        <p:spPr>
          <a:xfrm>
            <a:off x="10361532" y="2819306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CT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" name="Google Shape;586;g368f34b6274_0_280"/>
          <p:cNvSpPr txBox="1"/>
          <p:nvPr/>
        </p:nvSpPr>
        <p:spPr>
          <a:xfrm>
            <a:off x="10902449" y="1986084"/>
            <a:ext cx="125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7" name="Google Shape;587;g368f34b6274_0_280"/>
          <p:cNvSpPr txBox="1"/>
          <p:nvPr/>
        </p:nvSpPr>
        <p:spPr>
          <a:xfrm>
            <a:off x="10990709" y="2683646"/>
            <a:ext cx="80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8" name="Google Shape;588;g368f34b6274_0_280"/>
          <p:cNvSpPr txBox="1"/>
          <p:nvPr/>
        </p:nvSpPr>
        <p:spPr>
          <a:xfrm>
            <a:off x="10694913" y="1104495"/>
            <a:ext cx="125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NH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89" name="Google Shape;589;g368f34b6274_0_280"/>
          <p:cNvCxnSpPr/>
          <p:nvPr/>
        </p:nvCxnSpPr>
        <p:spPr>
          <a:xfrm flipH="1">
            <a:off x="10895249" y="1624298"/>
            <a:ext cx="295500" cy="240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0" name="Google Shape;590;g368f34b6274_0_280"/>
          <p:cNvCxnSpPr>
            <a:stCxn id="586" idx="1"/>
          </p:cNvCxnSpPr>
          <p:nvPr/>
        </p:nvCxnSpPr>
        <p:spPr>
          <a:xfrm>
            <a:off x="10902449" y="2309334"/>
            <a:ext cx="253800" cy="19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1" name="Google Shape;591;g368f34b6274_0_280"/>
          <p:cNvCxnSpPr/>
          <p:nvPr/>
        </p:nvCxnSpPr>
        <p:spPr>
          <a:xfrm>
            <a:off x="10854900" y="2486556"/>
            <a:ext cx="240600" cy="33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g368f34b6274_0_280"/>
          <p:cNvCxnSpPr/>
          <p:nvPr/>
        </p:nvCxnSpPr>
        <p:spPr>
          <a:xfrm>
            <a:off x="10644568" y="2554446"/>
            <a:ext cx="91800" cy="38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3" name="Google Shape;593;g368f34b6274_0_280"/>
          <p:cNvSpPr txBox="1"/>
          <p:nvPr/>
        </p:nvSpPr>
        <p:spPr>
          <a:xfrm>
            <a:off x="10109395" y="3334695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DC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94" name="Google Shape;594;g368f34b6274_0_280"/>
          <p:cNvCxnSpPr/>
          <p:nvPr/>
        </p:nvCxnSpPr>
        <p:spPr>
          <a:xfrm>
            <a:off x="9745200" y="3077278"/>
            <a:ext cx="637500" cy="314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5" name="Google Shape;595;g368f34b6274_0_280"/>
          <p:cNvSpPr txBox="1"/>
          <p:nvPr/>
        </p:nvSpPr>
        <p:spPr>
          <a:xfrm>
            <a:off x="9580665" y="885689"/>
            <a:ext cx="125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VT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96" name="Google Shape;596;g368f34b6274_0_280"/>
          <p:cNvCxnSpPr/>
          <p:nvPr/>
        </p:nvCxnSpPr>
        <p:spPr>
          <a:xfrm>
            <a:off x="10454952" y="1374714"/>
            <a:ext cx="186900" cy="418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7" name="Google Shape;597;g368f34b6274_0_280"/>
          <p:cNvSpPr txBox="1"/>
          <p:nvPr/>
        </p:nvSpPr>
        <p:spPr>
          <a:xfrm>
            <a:off x="9138571" y="3145005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8" name="Google Shape;598;g368f34b6274_0_280"/>
          <p:cNvSpPr txBox="1"/>
          <p:nvPr/>
        </p:nvSpPr>
        <p:spPr>
          <a:xfrm>
            <a:off x="2733797" y="2797976"/>
            <a:ext cx="125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9" name="Google Shape;599;g368f34b6274_0_280"/>
          <p:cNvSpPr txBox="1"/>
          <p:nvPr/>
        </p:nvSpPr>
        <p:spPr>
          <a:xfrm>
            <a:off x="9046396" y="3642216"/>
            <a:ext cx="98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0" name="Google Shape;600;g368f34b6274_0_280"/>
          <p:cNvSpPr txBox="1"/>
          <p:nvPr/>
        </p:nvSpPr>
        <p:spPr>
          <a:xfrm>
            <a:off x="1038972" y="3330151"/>
            <a:ext cx="14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</a:t>
            </a:r>
            <a:endParaRPr sz="3000" b="1" i="0" u="none" strike="noStrike" cap="none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E94B3-6E26-06D7-0566-487532D118DC}"/>
              </a:ext>
            </a:extLst>
          </p:cNvPr>
          <p:cNvSpPr/>
          <p:nvPr/>
        </p:nvSpPr>
        <p:spPr>
          <a:xfrm>
            <a:off x="2733797" y="-214309"/>
            <a:ext cx="6404774" cy="6543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668;g35c44a9f9d9_0_71">
            <a:extLst>
              <a:ext uri="{FF2B5EF4-FFF2-40B4-BE49-F238E27FC236}">
                <a16:creationId xmlns:a16="http://schemas.microsoft.com/office/drawing/2014/main" id="{602E29C1-CCA1-9CEB-FF4B-A8D6585DC378}"/>
              </a:ext>
            </a:extLst>
          </p:cNvPr>
          <p:cNvSpPr txBox="1"/>
          <p:nvPr/>
        </p:nvSpPr>
        <p:spPr>
          <a:xfrm>
            <a:off x="1929599" y="-226849"/>
            <a:ext cx="8079714" cy="1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C53"/>
              </a:buClr>
              <a:buSzPts val="67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zoningatlas.org/atlas</a:t>
            </a:r>
            <a:endParaRPr sz="6600" b="1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48dbd8dc4_0_0"/>
          <p:cNvSpPr/>
          <p:nvPr/>
        </p:nvSpPr>
        <p:spPr>
          <a:xfrm>
            <a:off x="6011750" y="4020850"/>
            <a:ext cx="5715000" cy="162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3448dbd8dc4_0_0"/>
          <p:cNvSpPr/>
          <p:nvPr/>
        </p:nvSpPr>
        <p:spPr>
          <a:xfrm>
            <a:off x="6011750" y="2106225"/>
            <a:ext cx="5715000" cy="162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3448dbd8dc4_0_0"/>
          <p:cNvSpPr/>
          <p:nvPr/>
        </p:nvSpPr>
        <p:spPr>
          <a:xfrm>
            <a:off x="391475" y="2106225"/>
            <a:ext cx="5220600" cy="357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3448dbd8dc4_0_0"/>
          <p:cNvSpPr txBox="1"/>
          <p:nvPr/>
        </p:nvSpPr>
        <p:spPr>
          <a:xfrm>
            <a:off x="746234" y="724912"/>
            <a:ext cx="10972800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C53"/>
              </a:buClr>
              <a:buSzPts val="6600"/>
              <a:buFont typeface="Helvetica Neue"/>
              <a:buNone/>
            </a:pPr>
            <a:r>
              <a:rPr lang="en-US" sz="6000" b="1" i="0" u="none" strike="noStrike" cap="none" dirty="0">
                <a:solidFill>
                  <a:srgbClr val="013C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Progress to Date: </a:t>
            </a:r>
            <a:endParaRPr sz="8800" b="0" i="0" u="none" strike="noStrike" cap="none" dirty="0">
              <a:solidFill>
                <a:srgbClr val="013C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0" name="Google Shape;610;g3448dbd8dc4_0_0"/>
          <p:cNvSpPr txBox="1"/>
          <p:nvPr/>
        </p:nvSpPr>
        <p:spPr>
          <a:xfrm>
            <a:off x="451025" y="2361875"/>
            <a:ext cx="51015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Published Jurisdictions: </a:t>
            </a:r>
            <a:endParaRPr sz="32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100" b="1" i="0" u="none" strike="noStrike" cap="none" dirty="0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8,</a:t>
            </a:r>
            <a:r>
              <a:rPr lang="en-US" sz="4100" b="1" dirty="0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900</a:t>
            </a:r>
            <a:r>
              <a:rPr lang="en-US" sz="4100" b="1" i="0" u="none" strike="noStrike" cap="none" dirty="0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2300" b="1" i="0" u="none" strike="noStrike" cap="none" dirty="0">
              <a:solidFill>
                <a:srgbClr val="0268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g3448dbd8dc4_0_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7299" y="5935487"/>
            <a:ext cx="734570" cy="49401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g3448dbd8dc4_0_0"/>
          <p:cNvSpPr txBox="1"/>
          <p:nvPr/>
        </p:nvSpPr>
        <p:spPr>
          <a:xfrm>
            <a:off x="451175" y="4042275"/>
            <a:ext cx="5101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Zoning: </a:t>
            </a:r>
            <a:r>
              <a:rPr lang="en-US" sz="2900" b="1" i="0" u="none" strike="noStrike" cap="none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5,</a:t>
            </a:r>
            <a:r>
              <a:rPr lang="en-US" sz="2900" b="1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80</a:t>
            </a:r>
            <a:r>
              <a:rPr lang="en-US" sz="2900" b="1" i="0" u="none" strike="noStrike" cap="none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0+</a:t>
            </a:r>
            <a:endParaRPr sz="3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3" name="Google Shape;613;g3448dbd8dc4_0_0"/>
          <p:cNvSpPr txBox="1"/>
          <p:nvPr/>
        </p:nvSpPr>
        <p:spPr>
          <a:xfrm>
            <a:off x="451075" y="4654925"/>
            <a:ext cx="5101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Without Zoning: </a:t>
            </a:r>
            <a:r>
              <a:rPr lang="en-US" sz="2900" b="1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-US" sz="2900" b="1" i="0" u="none" strike="noStrike" cap="none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US" sz="2900" b="1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00</a:t>
            </a:r>
            <a:r>
              <a:rPr lang="en-US" sz="2900" b="1" i="0" u="none" strike="noStrike" cap="none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0+</a:t>
            </a:r>
            <a:endParaRPr sz="3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4" name="Google Shape;614;g3448dbd8dc4_0_0"/>
          <p:cNvSpPr txBox="1"/>
          <p:nvPr/>
        </p:nvSpPr>
        <p:spPr>
          <a:xfrm>
            <a:off x="6011775" y="2361875"/>
            <a:ext cx="57150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 Covered</a:t>
            </a:r>
            <a:endParaRPr sz="32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100" b="1" i="0" u="none" strike="noStrike" cap="none" dirty="0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54%</a:t>
            </a:r>
            <a:endParaRPr sz="4100" b="1" i="0" u="none" strike="noStrike" cap="none" dirty="0">
              <a:solidFill>
                <a:srgbClr val="02689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5" name="Google Shape;615;g3448dbd8dc4_0_0"/>
          <p:cNvSpPr txBox="1"/>
          <p:nvPr/>
        </p:nvSpPr>
        <p:spPr>
          <a:xfrm>
            <a:off x="6011750" y="4194675"/>
            <a:ext cx="57150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Pages of Code:</a:t>
            </a:r>
            <a:endParaRPr sz="32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100" b="1" dirty="0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1,033,000</a:t>
            </a:r>
            <a:r>
              <a:rPr lang="en-US" sz="4100" b="1" i="0" u="none" strike="noStrike" cap="none" dirty="0">
                <a:solidFill>
                  <a:srgbClr val="0268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4100" b="1" i="0" u="none" strike="noStrike" cap="none" dirty="0">
              <a:solidFill>
                <a:srgbClr val="02689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16" name="Google Shape;616;g3448dbd8dc4_0_0"/>
          <p:cNvCxnSpPr/>
          <p:nvPr/>
        </p:nvCxnSpPr>
        <p:spPr>
          <a:xfrm>
            <a:off x="1130175" y="3815625"/>
            <a:ext cx="3673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7" name="Google Shape;617;g3448dbd8dc4_0_0"/>
          <p:cNvSpPr txBox="1"/>
          <p:nvPr/>
        </p:nvSpPr>
        <p:spPr>
          <a:xfrm>
            <a:off x="4474175" y="6095150"/>
            <a:ext cx="27708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of 12/3/2025</a:t>
            </a:r>
            <a:endParaRPr sz="15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8" name="Google Shape;618;g3448dbd8dc4_0_0"/>
          <p:cNvCxnSpPr/>
          <p:nvPr/>
        </p:nvCxnSpPr>
        <p:spPr>
          <a:xfrm>
            <a:off x="-1" y="545018"/>
            <a:ext cx="10972800" cy="0"/>
          </a:xfrm>
          <a:prstGeom prst="straightConnector1">
            <a:avLst/>
          </a:prstGeom>
          <a:noFill/>
          <a:ln w="25400" cap="flat" cmpd="sng">
            <a:solidFill>
              <a:srgbClr val="0368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9" name="Google Shape;619;g3448dbd8dc4_0_0"/>
          <p:cNvCxnSpPr/>
          <p:nvPr/>
        </p:nvCxnSpPr>
        <p:spPr>
          <a:xfrm>
            <a:off x="1281600" y="6505710"/>
            <a:ext cx="10910400" cy="0"/>
          </a:xfrm>
          <a:prstGeom prst="straightConnector1">
            <a:avLst/>
          </a:prstGeom>
          <a:noFill/>
          <a:ln w="19050" cap="flat" cmpd="sng">
            <a:solidFill>
              <a:srgbClr val="03689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347be38f33a_0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481611"/>
            <a:ext cx="12192001" cy="5894777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347be38f33a_0_150"/>
          <p:cNvSpPr/>
          <p:nvPr/>
        </p:nvSpPr>
        <p:spPr>
          <a:xfrm>
            <a:off x="35926" y="1638111"/>
            <a:ext cx="1975200" cy="935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g39fefc033ff_1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1616"/>
            <a:ext cx="12192001" cy="589476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39fefc033ff_1_25"/>
          <p:cNvSpPr/>
          <p:nvPr/>
        </p:nvSpPr>
        <p:spPr>
          <a:xfrm>
            <a:off x="9753600" y="4936436"/>
            <a:ext cx="2363400" cy="136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39fefc033ff_1_25"/>
          <p:cNvSpPr/>
          <p:nvPr/>
        </p:nvSpPr>
        <p:spPr>
          <a:xfrm>
            <a:off x="40752" y="1900361"/>
            <a:ext cx="2363400" cy="47453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g39fefc033ff_1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1617"/>
            <a:ext cx="12192001" cy="589476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39fefc033ff_1_39"/>
          <p:cNvSpPr/>
          <p:nvPr/>
        </p:nvSpPr>
        <p:spPr>
          <a:xfrm>
            <a:off x="9753602" y="4936437"/>
            <a:ext cx="2363400" cy="136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9fefc033ff_1_39"/>
          <p:cNvSpPr/>
          <p:nvPr/>
        </p:nvSpPr>
        <p:spPr>
          <a:xfrm>
            <a:off x="40754" y="2959100"/>
            <a:ext cx="2363400" cy="266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339</Words>
  <Application>Microsoft Macintosh PowerPoint</Application>
  <PresentationFormat>Widescreen</PresentationFormat>
  <Paragraphs>78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Play</vt:lpstr>
      <vt:lpstr>Helvetica Neue</vt:lpstr>
      <vt:lpstr>Arial</vt:lpstr>
      <vt:lpstr>Krona One</vt:lpstr>
      <vt:lpstr>Office Theme</vt:lpstr>
      <vt:lpstr>Introducing the  National Zoning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Diana Drogaris</dc:creator>
  <cp:lastModifiedBy>Sara Bronin</cp:lastModifiedBy>
  <cp:revision>18</cp:revision>
  <dcterms:created xsi:type="dcterms:W3CDTF">2025-03-18T19:33:59Z</dcterms:created>
  <dcterms:modified xsi:type="dcterms:W3CDTF">2025-12-04T03:38:18Z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0x01010007C2BE59FBC4FD42B2BFB8A3955B05FF</vt:lpwstr>
  </property>
  <property fmtid="{D5CDD505-2E9C-101B-9397-08002B2CF9AE}" pid="3" name="MediaServiceImageTags">
    <vt:lpwstr/>
  </property>
</Properties>
</file>